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s/slide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9.xml" ContentType="application/vnd.openxmlformats-officedocument.presentationml.slide+xml"/>
  <Override PartName="/ppt/slides/slide2.xml" ContentType="application/vnd.openxmlformats-officedocument.presentationml.slide+xml"/>
  <Override PartName="/ppt/slides/slide10.xml" ContentType="application/vnd.openxmlformats-officedocument.presentationml.slide+xml"/>
  <Override PartName="/ppt/slides/slide12.xml" ContentType="application/vnd.openxmlformats-officedocument.presentationml.slide+xml"/>
  <Override PartName="/ppt/slides/slide1.xml" ContentType="application/vnd.openxmlformats-officedocument.presentationml.slide+xml"/>
  <Override PartName="/ppt/slides/slide11.xml" ContentType="application/vnd.openxmlformats-officedocument.presentationml.slide+xml"/>
  <Override PartName="/ppt/notesSlides/notesSlide11.xml" ContentType="application/vnd.openxmlformats-officedocument.presentationml.notesSlide+xml"/>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10.xml" ContentType="application/vnd.openxmlformats-officedocument.presentationml.notesSlide+xml"/>
  <Override PartName="/ppt/notesSlides/notesSlide7.xml" ContentType="application/vnd.openxmlformats-officedocument.presentationml.notes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4.xml" ContentType="application/vnd.openxmlformats-officedocument.presentationml.notes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Masters/notesMaster1.xml" ContentType="application/vnd.openxmlformats-officedocument.presentationml.notesMaster+xml"/>
  <Override PartName="/ppt/theme/theme2.xml" ContentType="application/vnd.openxmlformats-officedocument.theme+xml"/>
  <Override PartName="/ppt/theme/theme1.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70" r:id="rId2"/>
    <p:sldId id="271" r:id="rId3"/>
    <p:sldId id="272" r:id="rId4"/>
    <p:sldId id="273" r:id="rId5"/>
    <p:sldId id="276" r:id="rId6"/>
    <p:sldId id="284" r:id="rId7"/>
    <p:sldId id="282" r:id="rId8"/>
    <p:sldId id="285" r:id="rId9"/>
    <p:sldId id="283" r:id="rId10"/>
    <p:sldId id="280" r:id="rId11"/>
    <p:sldId id="281" r:id="rId12"/>
    <p:sldId id="268" r:id="rId13"/>
  </p:sldIdLst>
  <p:sldSz cx="9144000" cy="6858000" type="screen4x3"/>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3130"/>
    <a:srgbClr val="DAD3CB"/>
    <a:srgbClr val="BF31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4" autoAdjust="0"/>
    <p:restoredTop sz="94686"/>
  </p:normalViewPr>
  <p:slideViewPr>
    <p:cSldViewPr>
      <p:cViewPr>
        <p:scale>
          <a:sx n="97" d="100"/>
          <a:sy n="97" d="100"/>
        </p:scale>
        <p:origin x="2512" y="45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21" Type="http://schemas.openxmlformats.org/officeDocument/2006/relationships/customXml" Target="../customXml/item3.xml"/><Relationship Id="rId12" Type="http://schemas.openxmlformats.org/officeDocument/2006/relationships/slide" Target="slides/slide11.xml"/><Relationship Id="rId17" Type="http://schemas.openxmlformats.org/officeDocument/2006/relationships/theme" Target="theme/theme1.xml"/><Relationship Id="rId7" Type="http://schemas.openxmlformats.org/officeDocument/2006/relationships/slide" Target="slides/slide6.xml"/><Relationship Id="rId16" Type="http://schemas.openxmlformats.org/officeDocument/2006/relationships/viewProps" Target="viewProps.xml"/><Relationship Id="rId2" Type="http://schemas.openxmlformats.org/officeDocument/2006/relationships/slide" Target="slides/slide1.xml"/><Relationship Id="rId20" Type="http://schemas.openxmlformats.org/officeDocument/2006/relationships/customXml" Target="../customXml/item2.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customXml" Target="../customXml/item1.xml"/><Relationship Id="rId1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hdphoto3.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3/7/16</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dirty="0"/>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2</a:t>
            </a:fld>
            <a:endParaRPr lang="en-US" dirty="0"/>
          </a:p>
        </p:txBody>
      </p:sp>
    </p:spTree>
    <p:extLst>
      <p:ext uri="{BB962C8B-B14F-4D97-AF65-F5344CB8AC3E}">
        <p14:creationId xmlns:p14="http://schemas.microsoft.com/office/powerpoint/2010/main" val="18833352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11</a:t>
            </a:fld>
            <a:endParaRPr lang="en-US" dirty="0"/>
          </a:p>
        </p:txBody>
      </p:sp>
    </p:spTree>
    <p:extLst>
      <p:ext uri="{BB962C8B-B14F-4D97-AF65-F5344CB8AC3E}">
        <p14:creationId xmlns:p14="http://schemas.microsoft.com/office/powerpoint/2010/main" val="2713421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US" dirty="0" smtClean="0"/>
              <a:t>You can safely remove this slide. This slide</a:t>
            </a:r>
            <a:r>
              <a:rPr lang="en-US" baseline="0" dirty="0" smtClean="0"/>
              <a:t> design was provided by SlideModel.com – You can download more templates, shapes and elements for PowerPoint from http://slidemodel.com</a:t>
            </a:r>
            <a:endParaRPr lang="en-US" dirty="0"/>
          </a:p>
        </p:txBody>
      </p:sp>
      <p:sp>
        <p:nvSpPr>
          <p:cNvPr id="4" name="Slide Number Placeholder 3"/>
          <p:cNvSpPr>
            <a:spLocks noGrp="1"/>
          </p:cNvSpPr>
          <p:nvPr>
            <p:ph type="sldNum" sz="quarter" idx="10"/>
          </p:nvPr>
        </p:nvSpPr>
        <p:spPr/>
        <p:txBody>
          <a:bodyPr/>
          <a:lstStyle/>
          <a:p>
            <a:fld id="{C946254F-9338-4BA9-B7AC-A66622A3D013}" type="slidenum">
              <a:rPr lang="en-US" smtClean="0">
                <a:solidFill>
                  <a:prstClr val="black"/>
                </a:solidFill>
              </a:rPr>
              <a:pPr/>
              <a:t>12</a:t>
            </a:fld>
            <a:endParaRPr lang="en-US" dirty="0">
              <a:solidFill>
                <a:prstClr val="black"/>
              </a:solidFill>
            </a:endParaRPr>
          </a:p>
        </p:txBody>
      </p:sp>
    </p:spTree>
    <p:extLst>
      <p:ext uri="{BB962C8B-B14F-4D97-AF65-F5344CB8AC3E}">
        <p14:creationId xmlns:p14="http://schemas.microsoft.com/office/powerpoint/2010/main" val="26876743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3</a:t>
            </a:fld>
            <a:endParaRPr lang="en-US" dirty="0"/>
          </a:p>
        </p:txBody>
      </p:sp>
    </p:spTree>
    <p:extLst>
      <p:ext uri="{BB962C8B-B14F-4D97-AF65-F5344CB8AC3E}">
        <p14:creationId xmlns:p14="http://schemas.microsoft.com/office/powerpoint/2010/main" val="10596237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4</a:t>
            </a:fld>
            <a:endParaRPr lang="en-US" dirty="0"/>
          </a:p>
        </p:txBody>
      </p:sp>
    </p:spTree>
    <p:extLst>
      <p:ext uri="{BB962C8B-B14F-4D97-AF65-F5344CB8AC3E}">
        <p14:creationId xmlns:p14="http://schemas.microsoft.com/office/powerpoint/2010/main" val="42472499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5</a:t>
            </a:fld>
            <a:endParaRPr lang="en-US" dirty="0"/>
          </a:p>
        </p:txBody>
      </p:sp>
    </p:spTree>
    <p:extLst>
      <p:ext uri="{BB962C8B-B14F-4D97-AF65-F5344CB8AC3E}">
        <p14:creationId xmlns:p14="http://schemas.microsoft.com/office/powerpoint/2010/main" val="31317121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6</a:t>
            </a:fld>
            <a:endParaRPr lang="en-US" dirty="0"/>
          </a:p>
        </p:txBody>
      </p:sp>
    </p:spTree>
    <p:extLst>
      <p:ext uri="{BB962C8B-B14F-4D97-AF65-F5344CB8AC3E}">
        <p14:creationId xmlns:p14="http://schemas.microsoft.com/office/powerpoint/2010/main" val="32439335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7</a:t>
            </a:fld>
            <a:endParaRPr lang="en-US" dirty="0"/>
          </a:p>
        </p:txBody>
      </p:sp>
    </p:spTree>
    <p:extLst>
      <p:ext uri="{BB962C8B-B14F-4D97-AF65-F5344CB8AC3E}">
        <p14:creationId xmlns:p14="http://schemas.microsoft.com/office/powerpoint/2010/main" val="3897648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8</a:t>
            </a:fld>
            <a:endParaRPr lang="en-US" dirty="0"/>
          </a:p>
        </p:txBody>
      </p:sp>
    </p:spTree>
    <p:extLst>
      <p:ext uri="{BB962C8B-B14F-4D97-AF65-F5344CB8AC3E}">
        <p14:creationId xmlns:p14="http://schemas.microsoft.com/office/powerpoint/2010/main" val="3904106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9</a:t>
            </a:fld>
            <a:endParaRPr lang="en-US" dirty="0"/>
          </a:p>
        </p:txBody>
      </p:sp>
    </p:spTree>
    <p:extLst>
      <p:ext uri="{BB962C8B-B14F-4D97-AF65-F5344CB8AC3E}">
        <p14:creationId xmlns:p14="http://schemas.microsoft.com/office/powerpoint/2010/main" val="6612131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10</a:t>
            </a:fld>
            <a:endParaRPr lang="en-US" dirty="0"/>
          </a:p>
        </p:txBody>
      </p:sp>
    </p:spTree>
    <p:extLst>
      <p:ext uri="{BB962C8B-B14F-4D97-AF65-F5344CB8AC3E}">
        <p14:creationId xmlns:p14="http://schemas.microsoft.com/office/powerpoint/2010/main" val="1700605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1" y="3886200"/>
            <a:ext cx="9144000"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rtlCol="0" anchor="ctr"/>
          <a:lstStyle/>
          <a:p>
            <a:pPr algn="ctr"/>
            <a:endParaRPr lang="en-US" sz="1800" dirty="0">
              <a:solidFill>
                <a:prstClr val="white"/>
              </a:solidFill>
            </a:endParaRPr>
          </a:p>
        </p:txBody>
      </p:sp>
      <p:sp>
        <p:nvSpPr>
          <p:cNvPr id="2" name="Title 1"/>
          <p:cNvSpPr>
            <a:spLocks noGrp="1"/>
          </p:cNvSpPr>
          <p:nvPr>
            <p:ph type="ctrTitle"/>
          </p:nvPr>
        </p:nvSpPr>
        <p:spPr>
          <a:xfrm>
            <a:off x="685801" y="3887117"/>
            <a:ext cx="7772400" cy="610820"/>
          </a:xfrm>
        </p:spPr>
        <p:txBody>
          <a:bodyPr/>
          <a:lstStyle>
            <a:lvl1pPr algn="ctr">
              <a:defRPr lang="en-US" sz="3000" kern="1200" smtClean="0">
                <a:solidFill>
                  <a:schemeClr val="tx1">
                    <a:lumMod val="75000"/>
                    <a:lumOff val="25000"/>
                  </a:schemeClr>
                </a:solidFill>
                <a:latin typeface="+mj-lt"/>
                <a:ea typeface="+mj-ea"/>
                <a:cs typeface="+mj-cs"/>
              </a:defRPr>
            </a:lvl1pPr>
          </a:lstStyle>
          <a:p>
            <a:r>
              <a:rPr lang="en-US" smtClean="0"/>
              <a:t>Click to edit Master title style</a:t>
            </a:r>
            <a:endParaRPr lang="en-US"/>
          </a:p>
        </p:txBody>
      </p:sp>
      <p:sp>
        <p:nvSpPr>
          <p:cNvPr id="3" name="Subtitle 2"/>
          <p:cNvSpPr>
            <a:spLocks noGrp="1"/>
          </p:cNvSpPr>
          <p:nvPr>
            <p:ph type="subTitle" idx="1"/>
          </p:nvPr>
        </p:nvSpPr>
        <p:spPr>
          <a:xfrm>
            <a:off x="1371600" y="4399020"/>
            <a:ext cx="6400801" cy="764440"/>
          </a:xfrm>
        </p:spPr>
        <p:txBody>
          <a:bodyPr>
            <a:normAutofit/>
          </a:bodyPr>
          <a:lstStyle>
            <a:lvl1pPr marL="0" indent="0" algn="ctr">
              <a:buNone/>
              <a:defRPr lang="en-US" sz="1800" kern="1200" smtClean="0">
                <a:solidFill>
                  <a:schemeClr val="tx1">
                    <a:lumMod val="65000"/>
                    <a:lumOff val="35000"/>
                  </a:schemeClr>
                </a:solidFill>
                <a:latin typeface="+mj-lt"/>
                <a:ea typeface="+mj-ea"/>
                <a:cs typeface="+mj-cs"/>
              </a:defRPr>
            </a:lvl1pPr>
            <a:lvl2pPr marL="457101" indent="0" algn="ctr">
              <a:buNone/>
              <a:defRPr>
                <a:solidFill>
                  <a:schemeClr val="tx1">
                    <a:tint val="75000"/>
                  </a:schemeClr>
                </a:solidFill>
              </a:defRPr>
            </a:lvl2pPr>
            <a:lvl3pPr marL="914202" indent="0" algn="ctr">
              <a:buNone/>
              <a:defRPr>
                <a:solidFill>
                  <a:schemeClr val="tx1">
                    <a:tint val="75000"/>
                  </a:schemeClr>
                </a:solidFill>
              </a:defRPr>
            </a:lvl3pPr>
            <a:lvl4pPr marL="1371303" indent="0" algn="ctr">
              <a:buNone/>
              <a:defRPr>
                <a:solidFill>
                  <a:schemeClr val="tx1">
                    <a:tint val="75000"/>
                  </a:schemeClr>
                </a:solidFill>
              </a:defRPr>
            </a:lvl4pPr>
            <a:lvl5pPr marL="1828404" indent="0" algn="ctr">
              <a:buNone/>
              <a:defRPr>
                <a:solidFill>
                  <a:schemeClr val="tx1">
                    <a:tint val="75000"/>
                  </a:schemeClr>
                </a:solidFill>
              </a:defRPr>
            </a:lvl5pPr>
            <a:lvl6pPr marL="2285505" indent="0" algn="ctr">
              <a:buNone/>
              <a:defRPr>
                <a:solidFill>
                  <a:schemeClr val="tx1">
                    <a:tint val="75000"/>
                  </a:schemeClr>
                </a:solidFill>
              </a:defRPr>
            </a:lvl6pPr>
            <a:lvl7pPr marL="2742606" indent="0" algn="ctr">
              <a:buNone/>
              <a:defRPr>
                <a:solidFill>
                  <a:schemeClr val="tx1">
                    <a:tint val="75000"/>
                  </a:schemeClr>
                </a:solidFill>
              </a:defRPr>
            </a:lvl7pPr>
            <a:lvl8pPr marL="3199706" indent="0" algn="ctr">
              <a:buNone/>
              <a:defRPr>
                <a:solidFill>
                  <a:schemeClr val="tx1">
                    <a:tint val="75000"/>
                  </a:schemeClr>
                </a:solidFill>
              </a:defRPr>
            </a:lvl8pPr>
            <a:lvl9pPr marL="365680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78D6DB-6798-42D2-B9AD-FC6F1C72FC30}"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9" y="4800602"/>
            <a:ext cx="5486400" cy="566739"/>
          </a:xfrm>
        </p:spPr>
        <p:txBody>
          <a:bodyPr anchor="b"/>
          <a:lstStyle>
            <a:lvl1pPr algn="l">
              <a:defRPr sz="2025" b="1"/>
            </a:lvl1pPr>
          </a:lstStyle>
          <a:p>
            <a:r>
              <a:rPr lang="en-US" smtClean="0"/>
              <a:t>Click to edit Master title style</a:t>
            </a:r>
            <a:endParaRPr lang="en-US"/>
          </a:p>
        </p:txBody>
      </p:sp>
      <p:sp>
        <p:nvSpPr>
          <p:cNvPr id="3" name="Picture Placeholder 2"/>
          <p:cNvSpPr>
            <a:spLocks noGrp="1"/>
          </p:cNvSpPr>
          <p:nvPr>
            <p:ph type="pic" idx="1"/>
          </p:nvPr>
        </p:nvSpPr>
        <p:spPr>
          <a:xfrm>
            <a:off x="1792289" y="612775"/>
            <a:ext cx="5486400" cy="4114800"/>
          </a:xfrm>
        </p:spPr>
        <p:txBody>
          <a:bodyPr/>
          <a:lstStyle>
            <a:lvl1pPr marL="0" indent="0">
              <a:buNone/>
              <a:defRPr sz="3225"/>
            </a:lvl1pPr>
            <a:lvl2pPr marL="457120" indent="0">
              <a:buNone/>
              <a:defRPr sz="2775"/>
            </a:lvl2pPr>
            <a:lvl3pPr marL="914240" indent="0">
              <a:buNone/>
              <a:defRPr sz="2400"/>
            </a:lvl3pPr>
            <a:lvl4pPr marL="1371360" indent="0">
              <a:buNone/>
              <a:defRPr sz="2025"/>
            </a:lvl4pPr>
            <a:lvl5pPr marL="1828480" indent="0">
              <a:buNone/>
              <a:defRPr sz="2025"/>
            </a:lvl5pPr>
            <a:lvl6pPr marL="2285600" indent="0">
              <a:buNone/>
              <a:defRPr sz="2025"/>
            </a:lvl6pPr>
            <a:lvl7pPr marL="2742720" indent="0">
              <a:buNone/>
              <a:defRPr sz="2025"/>
            </a:lvl7pPr>
            <a:lvl8pPr marL="3199840" indent="0">
              <a:buNone/>
              <a:defRPr sz="2025"/>
            </a:lvl8pPr>
            <a:lvl9pPr marL="3656960" indent="0">
              <a:buNone/>
              <a:defRPr sz="2025"/>
            </a:lvl9pPr>
          </a:lstStyle>
          <a:p>
            <a:endParaRPr lang="en-US" dirty="0"/>
          </a:p>
        </p:txBody>
      </p:sp>
      <p:sp>
        <p:nvSpPr>
          <p:cNvPr id="4" name="Text Placeholder 3"/>
          <p:cNvSpPr>
            <a:spLocks noGrp="1"/>
          </p:cNvSpPr>
          <p:nvPr>
            <p:ph type="body" sz="half" idx="2"/>
          </p:nvPr>
        </p:nvSpPr>
        <p:spPr>
          <a:xfrm>
            <a:off x="1792289" y="5367340"/>
            <a:ext cx="5486400" cy="804863"/>
          </a:xfrm>
        </p:spPr>
        <p:txBody>
          <a:bodyPr/>
          <a:lstStyle>
            <a:lvl1pPr marL="0" indent="0">
              <a:buNone/>
              <a:defRPr sz="1425"/>
            </a:lvl1pPr>
            <a:lvl2pPr marL="457120" indent="0">
              <a:buNone/>
              <a:defRPr sz="1200"/>
            </a:lvl2pPr>
            <a:lvl3pPr marL="914240" indent="0">
              <a:buNone/>
              <a:defRPr sz="975"/>
            </a:lvl3pPr>
            <a:lvl4pPr marL="1371360" indent="0">
              <a:buNone/>
              <a:defRPr sz="900"/>
            </a:lvl4pPr>
            <a:lvl5pPr marL="1828480" indent="0">
              <a:buNone/>
              <a:defRPr sz="900"/>
            </a:lvl5pPr>
            <a:lvl6pPr marL="2285600" indent="0">
              <a:buNone/>
              <a:defRPr sz="900"/>
            </a:lvl6pPr>
            <a:lvl7pPr marL="2742720" indent="0">
              <a:buNone/>
              <a:defRPr sz="900"/>
            </a:lvl7pPr>
            <a:lvl8pPr marL="3199840" indent="0">
              <a:buNone/>
              <a:defRPr sz="900"/>
            </a:lvl8pPr>
            <a:lvl9pPr marL="365696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1"/>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41"/>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414005" y="2870635"/>
            <a:ext cx="4449167" cy="711081"/>
          </a:xfrm>
        </p:spPr>
        <p:txBody>
          <a:bodyPr>
            <a:normAutofit/>
          </a:bodyPr>
          <a:lstStyle>
            <a:lvl1pPr algn="ctr">
              <a:defRPr sz="27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smtClean="0"/>
              <a:t>SlideModel.com</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78997059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1" y="2130428"/>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1" cy="1752600"/>
          </a:xfrm>
        </p:spPr>
        <p:txBody>
          <a:bodyPr/>
          <a:lstStyle>
            <a:lvl1pPr marL="0" indent="0" algn="ctr">
              <a:buNone/>
              <a:defRPr>
                <a:solidFill>
                  <a:schemeClr val="tx1">
                    <a:tint val="75000"/>
                  </a:schemeClr>
                </a:solidFill>
              </a:defRPr>
            </a:lvl1pPr>
            <a:lvl2pPr marL="457120" indent="0" algn="ctr">
              <a:buNone/>
              <a:defRPr>
                <a:solidFill>
                  <a:schemeClr val="tx1">
                    <a:tint val="75000"/>
                  </a:schemeClr>
                </a:solidFill>
              </a:defRPr>
            </a:lvl2pPr>
            <a:lvl3pPr marL="914240" indent="0" algn="ctr">
              <a:buNone/>
              <a:defRPr>
                <a:solidFill>
                  <a:schemeClr val="tx1">
                    <a:tint val="75000"/>
                  </a:schemeClr>
                </a:solidFill>
              </a:defRPr>
            </a:lvl3pPr>
            <a:lvl4pPr marL="1371360" indent="0" algn="ctr">
              <a:buNone/>
              <a:defRPr>
                <a:solidFill>
                  <a:schemeClr val="tx1">
                    <a:tint val="75000"/>
                  </a:schemeClr>
                </a:solidFill>
              </a:defRPr>
            </a:lvl4pPr>
            <a:lvl5pPr marL="1828480" indent="0" algn="ctr">
              <a:buNone/>
              <a:defRPr>
                <a:solidFill>
                  <a:schemeClr val="tx1">
                    <a:tint val="75000"/>
                  </a:schemeClr>
                </a:solidFill>
              </a:defRPr>
            </a:lvl5pPr>
            <a:lvl6pPr marL="2285600" indent="0" algn="ctr">
              <a:buNone/>
              <a:defRPr>
                <a:solidFill>
                  <a:schemeClr val="tx1">
                    <a:tint val="75000"/>
                  </a:schemeClr>
                </a:solidFill>
              </a:defRPr>
            </a:lvl6pPr>
            <a:lvl7pPr marL="2742720" indent="0" algn="ctr">
              <a:buNone/>
              <a:defRPr>
                <a:solidFill>
                  <a:schemeClr val="tx1">
                    <a:tint val="75000"/>
                  </a:schemeClr>
                </a:solidFill>
              </a:defRPr>
            </a:lvl7pPr>
            <a:lvl8pPr marL="3199840" indent="0" algn="ctr">
              <a:buNone/>
              <a:defRPr>
                <a:solidFill>
                  <a:schemeClr val="tx1">
                    <a:tint val="75000"/>
                  </a:schemeClr>
                </a:solidFill>
              </a:defRPr>
            </a:lvl8pPr>
            <a:lvl9pPr marL="365696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3"/>
            <a:ext cx="7772400" cy="1362075"/>
          </a:xfrm>
        </p:spPr>
        <p:txBody>
          <a:bodyPr anchor="t"/>
          <a:lstStyle>
            <a:lvl1pPr algn="l">
              <a:defRPr sz="3975"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25">
                <a:solidFill>
                  <a:schemeClr val="tx1">
                    <a:tint val="75000"/>
                  </a:schemeClr>
                </a:solidFill>
              </a:defRPr>
            </a:lvl1pPr>
            <a:lvl2pPr marL="457120" indent="0">
              <a:buNone/>
              <a:defRPr sz="1800">
                <a:solidFill>
                  <a:schemeClr val="tx1">
                    <a:tint val="75000"/>
                  </a:schemeClr>
                </a:solidFill>
              </a:defRPr>
            </a:lvl2pPr>
            <a:lvl3pPr marL="914240" indent="0">
              <a:buNone/>
              <a:defRPr sz="1575">
                <a:solidFill>
                  <a:schemeClr val="tx1">
                    <a:tint val="75000"/>
                  </a:schemeClr>
                </a:solidFill>
              </a:defRPr>
            </a:lvl3pPr>
            <a:lvl4pPr marL="1371360" indent="0">
              <a:buNone/>
              <a:defRPr sz="1425">
                <a:solidFill>
                  <a:schemeClr val="tx1">
                    <a:tint val="75000"/>
                  </a:schemeClr>
                </a:solidFill>
              </a:defRPr>
            </a:lvl4pPr>
            <a:lvl5pPr marL="1828480" indent="0">
              <a:buNone/>
              <a:defRPr sz="1425">
                <a:solidFill>
                  <a:schemeClr val="tx1">
                    <a:tint val="75000"/>
                  </a:schemeClr>
                </a:solidFill>
              </a:defRPr>
            </a:lvl5pPr>
            <a:lvl6pPr marL="2285600" indent="0">
              <a:buNone/>
              <a:defRPr sz="1425">
                <a:solidFill>
                  <a:schemeClr val="tx1">
                    <a:tint val="75000"/>
                  </a:schemeClr>
                </a:solidFill>
              </a:defRPr>
            </a:lvl6pPr>
            <a:lvl7pPr marL="2742720" indent="0">
              <a:buNone/>
              <a:defRPr sz="1425">
                <a:solidFill>
                  <a:schemeClr val="tx1">
                    <a:tint val="75000"/>
                  </a:schemeClr>
                </a:solidFill>
              </a:defRPr>
            </a:lvl7pPr>
            <a:lvl8pPr marL="3199840" indent="0">
              <a:buNone/>
              <a:defRPr sz="1425">
                <a:solidFill>
                  <a:schemeClr val="tx1">
                    <a:tint val="75000"/>
                  </a:schemeClr>
                </a:solidFill>
              </a:defRPr>
            </a:lvl8pPr>
            <a:lvl9pPr marL="3656960" indent="0">
              <a:buNone/>
              <a:defRPr sz="1425">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3"/>
            <a:ext cx="4038600" cy="4525963"/>
          </a:xfrm>
        </p:spPr>
        <p:txBody>
          <a:bodyPr/>
          <a:lstStyle>
            <a:lvl1pPr>
              <a:defRPr sz="2775"/>
            </a:lvl1pPr>
            <a:lvl2pPr>
              <a:defRPr sz="240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3"/>
            <a:ext cx="4038600" cy="4525963"/>
          </a:xfrm>
        </p:spPr>
        <p:txBody>
          <a:bodyPr/>
          <a:lstStyle>
            <a:lvl1pPr>
              <a:defRPr sz="2775"/>
            </a:lvl1pPr>
            <a:lvl2pPr>
              <a:defRPr sz="2400"/>
            </a:lvl2pPr>
            <a:lvl3pPr>
              <a:defRPr sz="2025"/>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5"/>
            <a:ext cx="4040188" cy="639763"/>
          </a:xfrm>
        </p:spPr>
        <p:txBody>
          <a:bodyPr anchor="b"/>
          <a:lstStyle>
            <a:lvl1pPr marL="0" indent="0">
              <a:buNone/>
              <a:defRPr sz="2400" b="1"/>
            </a:lvl1pPr>
            <a:lvl2pPr marL="457120" indent="0">
              <a:buNone/>
              <a:defRPr sz="2025" b="1"/>
            </a:lvl2pPr>
            <a:lvl3pPr marL="914240" indent="0">
              <a:buNone/>
              <a:defRPr sz="1800" b="1"/>
            </a:lvl3pPr>
            <a:lvl4pPr marL="1371360" indent="0">
              <a:buNone/>
              <a:defRPr sz="1575" b="1"/>
            </a:lvl4pPr>
            <a:lvl5pPr marL="1828480" indent="0">
              <a:buNone/>
              <a:defRPr sz="1575" b="1"/>
            </a:lvl5pPr>
            <a:lvl6pPr marL="2285600" indent="0">
              <a:buNone/>
              <a:defRPr sz="1575" b="1"/>
            </a:lvl6pPr>
            <a:lvl7pPr marL="2742720" indent="0">
              <a:buNone/>
              <a:defRPr sz="1575" b="1"/>
            </a:lvl7pPr>
            <a:lvl8pPr marL="3199840" indent="0">
              <a:buNone/>
              <a:defRPr sz="1575" b="1"/>
            </a:lvl8pPr>
            <a:lvl9pPr marL="3656960" indent="0">
              <a:buNone/>
              <a:defRPr sz="1575"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25"/>
            </a:lvl2pPr>
            <a:lvl3pPr>
              <a:defRPr sz="1800"/>
            </a:lvl3pPr>
            <a:lvl4pPr>
              <a:defRPr sz="1575"/>
            </a:lvl4pPr>
            <a:lvl5pPr>
              <a:defRPr sz="1575"/>
            </a:lvl5pPr>
            <a:lvl6pPr>
              <a:defRPr sz="1575"/>
            </a:lvl6pPr>
            <a:lvl7pPr>
              <a:defRPr sz="1575"/>
            </a:lvl7pPr>
            <a:lvl8pPr>
              <a:defRPr sz="1575"/>
            </a:lvl8pPr>
            <a:lvl9pPr>
              <a:defRPr sz="157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7" y="1535115"/>
            <a:ext cx="4041775" cy="639763"/>
          </a:xfrm>
        </p:spPr>
        <p:txBody>
          <a:bodyPr anchor="b"/>
          <a:lstStyle>
            <a:lvl1pPr marL="0" indent="0">
              <a:buNone/>
              <a:defRPr sz="2400" b="1"/>
            </a:lvl1pPr>
            <a:lvl2pPr marL="457120" indent="0">
              <a:buNone/>
              <a:defRPr sz="2025" b="1"/>
            </a:lvl2pPr>
            <a:lvl3pPr marL="914240" indent="0">
              <a:buNone/>
              <a:defRPr sz="1800" b="1"/>
            </a:lvl3pPr>
            <a:lvl4pPr marL="1371360" indent="0">
              <a:buNone/>
              <a:defRPr sz="1575" b="1"/>
            </a:lvl4pPr>
            <a:lvl5pPr marL="1828480" indent="0">
              <a:buNone/>
              <a:defRPr sz="1575" b="1"/>
            </a:lvl5pPr>
            <a:lvl6pPr marL="2285600" indent="0">
              <a:buNone/>
              <a:defRPr sz="1575" b="1"/>
            </a:lvl6pPr>
            <a:lvl7pPr marL="2742720" indent="0">
              <a:buNone/>
              <a:defRPr sz="1575" b="1"/>
            </a:lvl7pPr>
            <a:lvl8pPr marL="3199840" indent="0">
              <a:buNone/>
              <a:defRPr sz="1575" b="1"/>
            </a:lvl8pPr>
            <a:lvl9pPr marL="3656960" indent="0">
              <a:buNone/>
              <a:defRPr sz="1575" b="1"/>
            </a:lvl9pPr>
          </a:lstStyle>
          <a:p>
            <a:pPr lvl="0"/>
            <a:r>
              <a:rPr lang="en-US" smtClean="0"/>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25"/>
            </a:lvl2pPr>
            <a:lvl3pPr>
              <a:defRPr sz="1800"/>
            </a:lvl3pPr>
            <a:lvl4pPr>
              <a:defRPr sz="1575"/>
            </a:lvl4pPr>
            <a:lvl5pPr>
              <a:defRPr sz="1575"/>
            </a:lvl5pPr>
            <a:lvl6pPr>
              <a:defRPr sz="1575"/>
            </a:lvl6pPr>
            <a:lvl7pPr>
              <a:defRPr sz="1575"/>
            </a:lvl7pPr>
            <a:lvl8pPr>
              <a:defRPr sz="1575"/>
            </a:lvl8pPr>
            <a:lvl9pPr>
              <a:defRPr sz="157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2700"/>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4298743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4"/>
          <p:cNvSpPr/>
          <p:nvPr userDrawn="1"/>
        </p:nvSpPr>
        <p:spPr>
          <a:xfrm>
            <a:off x="-1" y="6245268"/>
            <a:ext cx="9144000" cy="6118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799" dirty="0"/>
          </a:p>
        </p:txBody>
      </p:sp>
      <p:sp>
        <p:nvSpPr>
          <p:cNvPr id="6" name="TextBox 5"/>
          <p:cNvSpPr txBox="1"/>
          <p:nvPr userDrawn="1"/>
        </p:nvSpPr>
        <p:spPr>
          <a:xfrm>
            <a:off x="7080491" y="6420417"/>
            <a:ext cx="1332416" cy="219291"/>
          </a:xfrm>
          <a:prstGeom prst="rect">
            <a:avLst/>
          </a:prstGeom>
          <a:noFill/>
        </p:spPr>
        <p:txBody>
          <a:bodyPr wrap="none" rtlCol="0">
            <a:spAutoFit/>
          </a:bodyPr>
          <a:lstStyle/>
          <a:p>
            <a:r>
              <a:rPr lang="en-US" sz="825" b="1" dirty="0">
                <a:solidFill>
                  <a:schemeClr val="bg1"/>
                </a:solidFill>
                <a:ea typeface="Open Sans" panose="020B0606030504020204" pitchFamily="34" charset="0"/>
                <a:cs typeface="Open Sans" panose="020B0606030504020204" pitchFamily="34" charset="0"/>
              </a:rPr>
              <a:t>This is a Presentation Title</a:t>
            </a:r>
          </a:p>
        </p:txBody>
      </p:sp>
      <p:grpSp>
        <p:nvGrpSpPr>
          <p:cNvPr id="7" name="Group 6"/>
          <p:cNvGrpSpPr/>
          <p:nvPr userDrawn="1"/>
        </p:nvGrpSpPr>
        <p:grpSpPr>
          <a:xfrm>
            <a:off x="8366152" y="6440638"/>
            <a:ext cx="168062" cy="221098"/>
            <a:chOff x="4328868" y="5502988"/>
            <a:chExt cx="500307" cy="493774"/>
          </a:xfrm>
          <a:solidFill>
            <a:schemeClr val="bg1"/>
          </a:solidFill>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1799"/>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1799"/>
            </a:p>
          </p:txBody>
        </p:sp>
      </p:grpSp>
      <p:grpSp>
        <p:nvGrpSpPr>
          <p:cNvPr id="10" name="Group 9"/>
          <p:cNvGrpSpPr/>
          <p:nvPr userDrawn="1"/>
        </p:nvGrpSpPr>
        <p:grpSpPr>
          <a:xfrm flipH="1">
            <a:off x="8734630" y="6440638"/>
            <a:ext cx="168062" cy="221098"/>
            <a:chOff x="4328868" y="5502988"/>
            <a:chExt cx="500307" cy="493774"/>
          </a:xfrm>
          <a:solidFill>
            <a:schemeClr val="bg1"/>
          </a:solidFill>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1799"/>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1799"/>
            </a:p>
          </p:txBody>
        </p:sp>
      </p:grpSp>
      <p:sp>
        <p:nvSpPr>
          <p:cNvPr id="17" name="Slide Number Placeholder 16"/>
          <p:cNvSpPr>
            <a:spLocks noGrp="1"/>
          </p:cNvSpPr>
          <p:nvPr>
            <p:ph type="sldNum" sz="quarter" idx="12"/>
          </p:nvPr>
        </p:nvSpPr>
        <p:spPr>
          <a:xfrm>
            <a:off x="8402048" y="6323774"/>
            <a:ext cx="368479" cy="420448"/>
          </a:xfrm>
        </p:spPr>
        <p:txBody>
          <a:bodyPr/>
          <a:lstStyle>
            <a:lvl1pPr>
              <a:defRPr sz="825">
                <a:solidFill>
                  <a:schemeClr val="bg1"/>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51"/>
            <a:ext cx="3008313" cy="1162051"/>
          </a:xfrm>
        </p:spPr>
        <p:txBody>
          <a:bodyPr anchor="b"/>
          <a:lstStyle>
            <a:lvl1pPr algn="l">
              <a:defRPr sz="2025" b="1"/>
            </a:lvl1pPr>
          </a:lstStyle>
          <a:p>
            <a:r>
              <a:rPr lang="en-US" smtClean="0"/>
              <a:t>Click to edit Master title style</a:t>
            </a:r>
            <a:endParaRPr lang="en-US"/>
          </a:p>
        </p:txBody>
      </p:sp>
      <p:sp>
        <p:nvSpPr>
          <p:cNvPr id="3" name="Content Placeholder 2"/>
          <p:cNvSpPr>
            <a:spLocks noGrp="1"/>
          </p:cNvSpPr>
          <p:nvPr>
            <p:ph idx="1"/>
          </p:nvPr>
        </p:nvSpPr>
        <p:spPr>
          <a:xfrm>
            <a:off x="3575050" y="273054"/>
            <a:ext cx="5111750" cy="5853113"/>
          </a:xfrm>
        </p:spPr>
        <p:txBody>
          <a:bodyPr/>
          <a:lstStyle>
            <a:lvl1pPr>
              <a:defRPr sz="3225"/>
            </a:lvl1pPr>
            <a:lvl2pPr>
              <a:defRPr sz="2775"/>
            </a:lvl2pPr>
            <a:lvl3pPr>
              <a:defRPr sz="2400"/>
            </a:lvl3pPr>
            <a:lvl4pPr>
              <a:defRPr sz="2025"/>
            </a:lvl4pPr>
            <a:lvl5pPr>
              <a:defRPr sz="2025"/>
            </a:lvl5pPr>
            <a:lvl6pPr>
              <a:defRPr sz="2025"/>
            </a:lvl6pPr>
            <a:lvl7pPr>
              <a:defRPr sz="2025"/>
            </a:lvl7pPr>
            <a:lvl8pPr>
              <a:defRPr sz="2025"/>
            </a:lvl8pPr>
            <a:lvl9pPr>
              <a:defRPr sz="202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2" y="1435103"/>
            <a:ext cx="3008313" cy="4691063"/>
          </a:xfrm>
        </p:spPr>
        <p:txBody>
          <a:bodyPr/>
          <a:lstStyle>
            <a:lvl1pPr marL="0" indent="0">
              <a:buNone/>
              <a:defRPr sz="1425"/>
            </a:lvl1pPr>
            <a:lvl2pPr marL="457120" indent="0">
              <a:buNone/>
              <a:defRPr sz="1200"/>
            </a:lvl2pPr>
            <a:lvl3pPr marL="914240" indent="0">
              <a:buNone/>
              <a:defRPr sz="975"/>
            </a:lvl3pPr>
            <a:lvl4pPr marL="1371360" indent="0">
              <a:buNone/>
              <a:defRPr sz="900"/>
            </a:lvl4pPr>
            <a:lvl5pPr marL="1828480" indent="0">
              <a:buNone/>
              <a:defRPr sz="900"/>
            </a:lvl5pPr>
            <a:lvl6pPr marL="2285600" indent="0">
              <a:buNone/>
              <a:defRPr sz="900"/>
            </a:lvl6pPr>
            <a:lvl7pPr marL="2742720" indent="0">
              <a:buNone/>
              <a:defRPr sz="900"/>
            </a:lvl7pPr>
            <a:lvl8pPr marL="3199840" indent="0">
              <a:buNone/>
              <a:defRPr sz="900"/>
            </a:lvl8pPr>
            <a:lvl9pPr marL="365696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3/7/16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41"/>
            <a:ext cx="8229601" cy="711081"/>
          </a:xfrm>
          <a:prstGeom prst="rect">
            <a:avLst/>
          </a:prstGeom>
        </p:spPr>
        <p:txBody>
          <a:bodyPr vert="horz" lIns="121899" tIns="60949" rIns="121899" bIns="60949"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138426"/>
            <a:ext cx="8229601" cy="4987739"/>
          </a:xfrm>
          <a:prstGeom prst="rect">
            <a:avLst/>
          </a:prstGeom>
        </p:spPr>
        <p:txBody>
          <a:bodyPr vert="horz" lIns="121899" tIns="60949" rIns="121899" bIns="6094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3"/>
            <a:ext cx="2133600"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425404F2-BE9A-4460-8815-8F645183555F}" type="datetimeFigureOut">
              <a:rPr lang="en-US" smtClean="0"/>
              <a:pPr/>
              <a:t>3/7/16</a:t>
            </a:fld>
            <a:endParaRPr lang="en-US" dirty="0"/>
          </a:p>
        </p:txBody>
      </p:sp>
      <p:sp>
        <p:nvSpPr>
          <p:cNvPr id="5" name="Footer Placeholder 4"/>
          <p:cNvSpPr>
            <a:spLocks noGrp="1"/>
          </p:cNvSpPr>
          <p:nvPr>
            <p:ph type="ftr" sz="quarter" idx="3"/>
          </p:nvPr>
        </p:nvSpPr>
        <p:spPr>
          <a:xfrm>
            <a:off x="3124201" y="6356353"/>
            <a:ext cx="2895600"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1" y="6356353"/>
            <a:ext cx="2133600"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iming>
    <p:tnLst>
      <p:par>
        <p:cTn id="1" dur="indefinite" restart="never" nodeType="tmRoot"/>
      </p:par>
    </p:tnLst>
  </p:timing>
  <p:txStyles>
    <p:titleStyle>
      <a:lvl1pPr algn="l" defTabSz="914240" rtl="0" eaLnBrk="1" latinLnBrk="0" hangingPunct="1">
        <a:spcBef>
          <a:spcPct val="0"/>
        </a:spcBef>
        <a:buNone/>
        <a:defRPr sz="2700" kern="1200">
          <a:solidFill>
            <a:schemeClr val="tx1"/>
          </a:solidFill>
          <a:latin typeface="+mj-lt"/>
          <a:ea typeface="+mj-ea"/>
          <a:cs typeface="+mj-cs"/>
        </a:defRPr>
      </a:lvl1pPr>
    </p:titleStyle>
    <p:bodyStyle>
      <a:lvl1pPr marL="342840" indent="-342840" algn="l" defTabSz="914240" rtl="0" eaLnBrk="1" latinLnBrk="0" hangingPunct="1">
        <a:spcBef>
          <a:spcPct val="20000"/>
        </a:spcBef>
        <a:buFont typeface="Arial" pitchFamily="34" charset="0"/>
        <a:buChar char="•"/>
        <a:defRPr sz="2700" kern="1200">
          <a:solidFill>
            <a:schemeClr val="tx1"/>
          </a:solidFill>
          <a:latin typeface="+mj-lt"/>
          <a:ea typeface="+mn-ea"/>
          <a:cs typeface="+mn-cs"/>
        </a:defRPr>
      </a:lvl1pPr>
      <a:lvl2pPr marL="742820" indent="-285700" algn="l" defTabSz="914240" rtl="0" eaLnBrk="1" latinLnBrk="0" hangingPunct="1">
        <a:spcBef>
          <a:spcPct val="20000"/>
        </a:spcBef>
        <a:buFont typeface="Arial" pitchFamily="34" charset="0"/>
        <a:buChar char="–"/>
        <a:defRPr sz="2400" kern="1200">
          <a:solidFill>
            <a:schemeClr val="tx1"/>
          </a:solidFill>
          <a:latin typeface="+mj-lt"/>
          <a:ea typeface="+mn-ea"/>
          <a:cs typeface="+mn-cs"/>
        </a:defRPr>
      </a:lvl2pPr>
      <a:lvl3pPr marL="1142800" indent="-228560" algn="l" defTabSz="914240" rtl="0" eaLnBrk="1" latinLnBrk="0" hangingPunct="1">
        <a:spcBef>
          <a:spcPct val="20000"/>
        </a:spcBef>
        <a:buFont typeface="Arial" pitchFamily="34" charset="0"/>
        <a:buChar char="•"/>
        <a:defRPr sz="1800" kern="1200">
          <a:solidFill>
            <a:schemeClr val="tx1"/>
          </a:solidFill>
          <a:latin typeface="+mj-lt"/>
          <a:ea typeface="+mn-ea"/>
          <a:cs typeface="+mn-cs"/>
        </a:defRPr>
      </a:lvl3pPr>
      <a:lvl4pPr marL="1599920" indent="-228560" algn="l" defTabSz="914240" rtl="0" eaLnBrk="1" latinLnBrk="0" hangingPunct="1">
        <a:spcBef>
          <a:spcPct val="20000"/>
        </a:spcBef>
        <a:buFont typeface="Arial" pitchFamily="34" charset="0"/>
        <a:buChar char="–"/>
        <a:defRPr sz="1500" kern="1200">
          <a:solidFill>
            <a:schemeClr val="tx1"/>
          </a:solidFill>
          <a:latin typeface="+mj-lt"/>
          <a:ea typeface="+mn-ea"/>
          <a:cs typeface="+mn-cs"/>
        </a:defRPr>
      </a:lvl4pPr>
      <a:lvl5pPr marL="2057040" indent="-228560" algn="l" defTabSz="914240" rtl="0" eaLnBrk="1" latinLnBrk="0" hangingPunct="1">
        <a:spcBef>
          <a:spcPct val="20000"/>
        </a:spcBef>
        <a:buFont typeface="Arial" pitchFamily="34" charset="0"/>
        <a:buChar char="»"/>
        <a:defRPr sz="1500" kern="1200">
          <a:solidFill>
            <a:schemeClr val="tx1"/>
          </a:solidFill>
          <a:latin typeface="+mj-lt"/>
          <a:ea typeface="+mn-ea"/>
          <a:cs typeface="+mn-cs"/>
        </a:defRPr>
      </a:lvl5pPr>
      <a:lvl6pPr marL="2514160" indent="-228560" algn="l" defTabSz="914240" rtl="0" eaLnBrk="1" latinLnBrk="0" hangingPunct="1">
        <a:spcBef>
          <a:spcPct val="20000"/>
        </a:spcBef>
        <a:buFont typeface="Arial" pitchFamily="34" charset="0"/>
        <a:buChar char="•"/>
        <a:defRPr sz="2025" kern="1200">
          <a:solidFill>
            <a:schemeClr val="tx1"/>
          </a:solidFill>
          <a:latin typeface="+mn-lt"/>
          <a:ea typeface="+mn-ea"/>
          <a:cs typeface="+mn-cs"/>
        </a:defRPr>
      </a:lvl6pPr>
      <a:lvl7pPr marL="2971280" indent="-228560" algn="l" defTabSz="914240" rtl="0" eaLnBrk="1" latinLnBrk="0" hangingPunct="1">
        <a:spcBef>
          <a:spcPct val="20000"/>
        </a:spcBef>
        <a:buFont typeface="Arial" pitchFamily="34" charset="0"/>
        <a:buChar char="•"/>
        <a:defRPr sz="2025" kern="1200">
          <a:solidFill>
            <a:schemeClr val="tx1"/>
          </a:solidFill>
          <a:latin typeface="+mn-lt"/>
          <a:ea typeface="+mn-ea"/>
          <a:cs typeface="+mn-cs"/>
        </a:defRPr>
      </a:lvl7pPr>
      <a:lvl8pPr marL="3428400" indent="-228560" algn="l" defTabSz="914240" rtl="0" eaLnBrk="1" latinLnBrk="0" hangingPunct="1">
        <a:spcBef>
          <a:spcPct val="20000"/>
        </a:spcBef>
        <a:buFont typeface="Arial" pitchFamily="34" charset="0"/>
        <a:buChar char="•"/>
        <a:defRPr sz="2025" kern="1200">
          <a:solidFill>
            <a:schemeClr val="tx1"/>
          </a:solidFill>
          <a:latin typeface="+mn-lt"/>
          <a:ea typeface="+mn-ea"/>
          <a:cs typeface="+mn-cs"/>
        </a:defRPr>
      </a:lvl8pPr>
      <a:lvl9pPr marL="3885520" indent="-228560" algn="l" defTabSz="914240" rtl="0" eaLnBrk="1" latinLnBrk="0" hangingPunct="1">
        <a:spcBef>
          <a:spcPct val="20000"/>
        </a:spcBef>
        <a:buFont typeface="Arial" pitchFamily="34" charset="0"/>
        <a:buChar char="•"/>
        <a:defRPr sz="2025" kern="1200">
          <a:solidFill>
            <a:schemeClr val="tx1"/>
          </a:solidFill>
          <a:latin typeface="+mn-lt"/>
          <a:ea typeface="+mn-ea"/>
          <a:cs typeface="+mn-cs"/>
        </a:defRPr>
      </a:lvl9pPr>
    </p:bodyStyle>
    <p:otherStyle>
      <a:defPPr>
        <a:defRPr lang="en-US"/>
      </a:defPPr>
      <a:lvl1pPr marL="0" algn="l" defTabSz="914240" rtl="0" eaLnBrk="1" latinLnBrk="0" hangingPunct="1">
        <a:defRPr sz="1800" kern="1200">
          <a:solidFill>
            <a:schemeClr val="tx1"/>
          </a:solidFill>
          <a:latin typeface="+mn-lt"/>
          <a:ea typeface="+mn-ea"/>
          <a:cs typeface="+mn-cs"/>
        </a:defRPr>
      </a:lvl1pPr>
      <a:lvl2pPr marL="457120" algn="l" defTabSz="914240" rtl="0" eaLnBrk="1" latinLnBrk="0" hangingPunct="1">
        <a:defRPr sz="1800" kern="1200">
          <a:solidFill>
            <a:schemeClr val="tx1"/>
          </a:solidFill>
          <a:latin typeface="+mn-lt"/>
          <a:ea typeface="+mn-ea"/>
          <a:cs typeface="+mn-cs"/>
        </a:defRPr>
      </a:lvl2pPr>
      <a:lvl3pPr marL="914240" algn="l" defTabSz="914240" rtl="0" eaLnBrk="1" latinLnBrk="0" hangingPunct="1">
        <a:defRPr sz="1800" kern="1200">
          <a:solidFill>
            <a:schemeClr val="tx1"/>
          </a:solidFill>
          <a:latin typeface="+mn-lt"/>
          <a:ea typeface="+mn-ea"/>
          <a:cs typeface="+mn-cs"/>
        </a:defRPr>
      </a:lvl3pPr>
      <a:lvl4pPr marL="1371360" algn="l" defTabSz="914240" rtl="0" eaLnBrk="1" latinLnBrk="0" hangingPunct="1">
        <a:defRPr sz="1800" kern="1200">
          <a:solidFill>
            <a:schemeClr val="tx1"/>
          </a:solidFill>
          <a:latin typeface="+mn-lt"/>
          <a:ea typeface="+mn-ea"/>
          <a:cs typeface="+mn-cs"/>
        </a:defRPr>
      </a:lvl4pPr>
      <a:lvl5pPr marL="1828480" algn="l" defTabSz="914240" rtl="0" eaLnBrk="1" latinLnBrk="0" hangingPunct="1">
        <a:defRPr sz="1800" kern="1200">
          <a:solidFill>
            <a:schemeClr val="tx1"/>
          </a:solidFill>
          <a:latin typeface="+mn-lt"/>
          <a:ea typeface="+mn-ea"/>
          <a:cs typeface="+mn-cs"/>
        </a:defRPr>
      </a:lvl5pPr>
      <a:lvl6pPr marL="2285600" algn="l" defTabSz="914240" rtl="0" eaLnBrk="1" latinLnBrk="0" hangingPunct="1">
        <a:defRPr sz="1800" kern="1200">
          <a:solidFill>
            <a:schemeClr val="tx1"/>
          </a:solidFill>
          <a:latin typeface="+mn-lt"/>
          <a:ea typeface="+mn-ea"/>
          <a:cs typeface="+mn-cs"/>
        </a:defRPr>
      </a:lvl6pPr>
      <a:lvl7pPr marL="2742720" algn="l" defTabSz="914240" rtl="0" eaLnBrk="1" latinLnBrk="0" hangingPunct="1">
        <a:defRPr sz="1800" kern="1200">
          <a:solidFill>
            <a:schemeClr val="tx1"/>
          </a:solidFill>
          <a:latin typeface="+mn-lt"/>
          <a:ea typeface="+mn-ea"/>
          <a:cs typeface="+mn-cs"/>
        </a:defRPr>
      </a:lvl7pPr>
      <a:lvl8pPr marL="3199840" algn="l" defTabSz="914240" rtl="0" eaLnBrk="1" latinLnBrk="0" hangingPunct="1">
        <a:defRPr sz="1800" kern="1200">
          <a:solidFill>
            <a:schemeClr val="tx1"/>
          </a:solidFill>
          <a:latin typeface="+mn-lt"/>
          <a:ea typeface="+mn-ea"/>
          <a:cs typeface="+mn-cs"/>
        </a:defRPr>
      </a:lvl8pPr>
      <a:lvl9pPr marL="3656960" algn="l" defTabSz="91424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microsoft.com/office/2007/relationships/hdphoto" Target="../media/hdphoto2.wdp"/><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microsoft.com/office/2007/relationships/hdphoto" Target="../media/hdphoto3.wdp"/><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5" name="TextBox 4"/>
          <p:cNvSpPr txBox="1"/>
          <p:nvPr/>
        </p:nvSpPr>
        <p:spPr>
          <a:xfrm>
            <a:off x="857250" y="1777256"/>
            <a:ext cx="7905750" cy="2939266"/>
          </a:xfrm>
          <a:prstGeom prst="rect">
            <a:avLst/>
          </a:prstGeom>
          <a:noFill/>
        </p:spPr>
        <p:txBody>
          <a:bodyPr wrap="square" rtlCol="0">
            <a:spAutoFit/>
          </a:bodyPr>
          <a:lstStyle/>
          <a:p>
            <a:pPr>
              <a:lnSpc>
                <a:spcPts val="7400"/>
              </a:lnSpc>
            </a:pPr>
            <a:r>
              <a:rPr lang="en-US" sz="6600" b="1" dirty="0">
                <a:solidFill>
                  <a:schemeClr val="bg1"/>
                </a:solidFill>
                <a:latin typeface="Arial" panose="020B0604020202020204" pitchFamily="34" charset="0"/>
                <a:cs typeface="Arial" panose="020B0604020202020204" pitchFamily="34" charset="0"/>
              </a:rPr>
              <a:t>CROPPED</a:t>
            </a:r>
          </a:p>
          <a:p>
            <a:pPr>
              <a:lnSpc>
                <a:spcPts val="7400"/>
              </a:lnSpc>
            </a:pPr>
            <a:r>
              <a:rPr lang="en-US" sz="6600" b="1">
                <a:solidFill>
                  <a:schemeClr val="bg1"/>
                </a:solidFill>
                <a:latin typeface="Arial" panose="020B0604020202020204" pitchFamily="34" charset="0"/>
                <a:cs typeface="Arial" panose="020B0604020202020204" pitchFamily="34" charset="0"/>
              </a:rPr>
              <a:t>IMAGES </a:t>
            </a:r>
            <a:r>
              <a:rPr lang="en-US" sz="6600" b="1" smtClean="0">
                <a:solidFill>
                  <a:schemeClr val="bg1"/>
                </a:solidFill>
                <a:latin typeface="Arial" panose="020B0604020202020204" pitchFamily="34" charset="0"/>
                <a:cs typeface="Arial" panose="020B0604020202020204" pitchFamily="34" charset="0"/>
              </a:rPr>
              <a:t>DESIGN</a:t>
            </a:r>
            <a:endParaRPr lang="en-US" sz="6600" b="1" dirty="0">
              <a:solidFill>
                <a:schemeClr val="bg1"/>
              </a:solidFill>
              <a:latin typeface="Arial" panose="020B0604020202020204" pitchFamily="34" charset="0"/>
              <a:cs typeface="Arial" panose="020B0604020202020204" pitchFamily="34" charset="0"/>
            </a:endParaRPr>
          </a:p>
          <a:p>
            <a:pPr>
              <a:lnSpc>
                <a:spcPts val="7400"/>
              </a:lnSpc>
            </a:pPr>
            <a:r>
              <a:rPr lang="en-US" sz="6600" b="1" dirty="0">
                <a:solidFill>
                  <a:schemeClr val="bg1"/>
                </a:solidFill>
                <a:latin typeface="Arial" panose="020B0604020202020204" pitchFamily="34" charset="0"/>
                <a:cs typeface="Arial" panose="020B0604020202020204" pitchFamily="34" charset="0"/>
              </a:rPr>
              <a:t>PLAYBOOK</a:t>
            </a:r>
            <a:endParaRPr lang="en-US" sz="6600" b="1" dirty="0">
              <a:solidFill>
                <a:schemeClr val="bg1"/>
              </a:solidFill>
              <a:latin typeface="Arial" panose="020B0604020202020204" pitchFamily="34" charset="0"/>
              <a:cs typeface="Arial" panose="020B0604020202020204" pitchFamily="34" charset="0"/>
            </a:endParaRPr>
          </a:p>
        </p:txBody>
      </p:sp>
      <p:sp>
        <p:nvSpPr>
          <p:cNvPr id="6" name="TextBox 5"/>
          <p:cNvSpPr txBox="1"/>
          <p:nvPr/>
        </p:nvSpPr>
        <p:spPr>
          <a:xfrm>
            <a:off x="914400" y="4492823"/>
            <a:ext cx="1371600" cy="307777"/>
          </a:xfrm>
          <a:prstGeom prst="rect">
            <a:avLst/>
          </a:prstGeom>
          <a:noFill/>
        </p:spPr>
        <p:txBody>
          <a:bodyPr wrap="square" rtlCol="0">
            <a:spAutoFit/>
          </a:bodyPr>
          <a:lstStyle/>
          <a:p>
            <a:r>
              <a:rPr lang="en-US" sz="1400" dirty="0">
                <a:solidFill>
                  <a:schemeClr val="bg1"/>
                </a:solidFill>
                <a:latin typeface="Arial" panose="020B0604020202020204" pitchFamily="34" charset="0"/>
                <a:cs typeface="Arial" panose="020B0604020202020204" pitchFamily="34" charset="0"/>
              </a:rPr>
              <a:t>Chapter 1.0</a:t>
            </a:r>
            <a:endParaRPr lang="en-US" sz="7200" dirty="0">
              <a:solidFill>
                <a:schemeClr val="bg1"/>
              </a:solidFill>
              <a:latin typeface="Arial" panose="020B0604020202020204" pitchFamily="34" charset="0"/>
              <a:cs typeface="Arial" panose="020B0604020202020204" pitchFamily="34" charset="0"/>
            </a:endParaRPr>
          </a:p>
        </p:txBody>
      </p:sp>
      <p:grpSp>
        <p:nvGrpSpPr>
          <p:cNvPr id="3" name="Group 2"/>
          <p:cNvGrpSpPr/>
          <p:nvPr/>
        </p:nvGrpSpPr>
        <p:grpSpPr>
          <a:xfrm>
            <a:off x="3313" y="5638800"/>
            <a:ext cx="9144000" cy="1219200"/>
            <a:chOff x="3313" y="5562600"/>
            <a:chExt cx="9144000" cy="1219200"/>
          </a:xfrm>
        </p:grpSpPr>
        <p:sp>
          <p:nvSpPr>
            <p:cNvPr id="15" name="Rectangle 14"/>
            <p:cNvSpPr/>
            <p:nvPr/>
          </p:nvSpPr>
          <p:spPr>
            <a:xfrm>
              <a:off x="3313" y="5562600"/>
              <a:ext cx="9144000" cy="12192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1219200" y="6002923"/>
              <a:ext cx="6820751" cy="338554"/>
              <a:chOff x="1219200" y="5486400"/>
              <a:chExt cx="6820751" cy="338554"/>
            </a:xfrm>
          </p:grpSpPr>
          <p:sp>
            <p:nvSpPr>
              <p:cNvPr id="9" name="TextBox 8"/>
              <p:cNvSpPr txBox="1"/>
              <p:nvPr/>
            </p:nvSpPr>
            <p:spPr>
              <a:xfrm>
                <a:off x="1219200" y="5486400"/>
                <a:ext cx="1743600" cy="338554"/>
              </a:xfrm>
              <a:prstGeom prst="rect">
                <a:avLst/>
              </a:prstGeom>
              <a:noFill/>
            </p:spPr>
            <p:txBody>
              <a:bodyPr wrap="square" rtlCol="0">
                <a:spAutoFit/>
              </a:bodyPr>
              <a:lstStyle/>
              <a:p>
                <a:pPr algn="ctr"/>
                <a:r>
                  <a:rPr lang="en-US" sz="1600" dirty="0">
                    <a:solidFill>
                      <a:schemeClr val="bg1"/>
                    </a:solidFill>
                    <a:latin typeface="Calibri Light" panose="020F0302020204030204" pitchFamily="34" charset="0"/>
                    <a:cs typeface="Arial" panose="020B0604020202020204" pitchFamily="34" charset="0"/>
                  </a:rPr>
                  <a:t>COMPANY NAME</a:t>
                </a:r>
                <a:endParaRPr lang="en-US" sz="8000" dirty="0">
                  <a:solidFill>
                    <a:schemeClr val="bg1"/>
                  </a:solidFill>
                  <a:latin typeface="Calibri Light" panose="020F0302020204030204" pitchFamily="34" charset="0"/>
                  <a:cs typeface="Arial" panose="020B0604020202020204" pitchFamily="34" charset="0"/>
                </a:endParaRPr>
              </a:p>
            </p:txBody>
          </p:sp>
          <p:sp>
            <p:nvSpPr>
              <p:cNvPr id="10" name="TextBox 9"/>
              <p:cNvSpPr txBox="1"/>
              <p:nvPr/>
            </p:nvSpPr>
            <p:spPr>
              <a:xfrm>
                <a:off x="3053444" y="5486400"/>
                <a:ext cx="2943225" cy="338554"/>
              </a:xfrm>
              <a:prstGeom prst="rect">
                <a:avLst/>
              </a:prstGeom>
              <a:noFill/>
            </p:spPr>
            <p:txBody>
              <a:bodyPr wrap="square" rtlCol="0">
                <a:spAutoFit/>
              </a:bodyPr>
              <a:lstStyle/>
              <a:p>
                <a:pPr algn="ctr"/>
                <a:r>
                  <a:rPr lang="en-US" sz="1600" dirty="0">
                    <a:solidFill>
                      <a:schemeClr val="bg1"/>
                    </a:solidFill>
                    <a:latin typeface="Calibri Light" panose="020F0302020204030204" pitchFamily="34" charset="0"/>
                    <a:cs typeface="Arial" panose="020B0604020202020204" pitchFamily="34" charset="0"/>
                  </a:rPr>
                  <a:t>COMPANY-NAME-EXAMPLE.COM</a:t>
                </a:r>
                <a:endParaRPr lang="en-US" sz="8000" dirty="0">
                  <a:solidFill>
                    <a:schemeClr val="bg1"/>
                  </a:solidFill>
                  <a:latin typeface="Calibri Light" panose="020F0302020204030204" pitchFamily="34" charset="0"/>
                  <a:cs typeface="Arial" panose="020B0604020202020204" pitchFamily="34" charset="0"/>
                </a:endParaRPr>
              </a:p>
            </p:txBody>
          </p:sp>
          <p:sp>
            <p:nvSpPr>
              <p:cNvPr id="11" name="TextBox 10"/>
              <p:cNvSpPr txBox="1"/>
              <p:nvPr/>
            </p:nvSpPr>
            <p:spPr>
              <a:xfrm>
                <a:off x="6117261" y="5486400"/>
                <a:ext cx="1922690" cy="338554"/>
              </a:xfrm>
              <a:prstGeom prst="rect">
                <a:avLst/>
              </a:prstGeom>
              <a:noFill/>
            </p:spPr>
            <p:txBody>
              <a:bodyPr wrap="square" rtlCol="0">
                <a:spAutoFit/>
              </a:bodyPr>
              <a:lstStyle/>
              <a:p>
                <a:pPr algn="ctr"/>
                <a:r>
                  <a:rPr lang="en-US" sz="1600" dirty="0">
                    <a:solidFill>
                      <a:schemeClr val="bg1"/>
                    </a:solidFill>
                    <a:latin typeface="Calibri Light" panose="020F0302020204030204" pitchFamily="34" charset="0"/>
                    <a:cs typeface="Arial" panose="020B0604020202020204" pitchFamily="34" charset="0"/>
                  </a:rPr>
                  <a:t>@COMPANY-NAME</a:t>
                </a:r>
                <a:endParaRPr lang="en-US" sz="8000" dirty="0">
                  <a:solidFill>
                    <a:schemeClr val="bg1"/>
                  </a:solidFill>
                  <a:latin typeface="Calibri Light" panose="020F0302020204030204" pitchFamily="34" charset="0"/>
                  <a:cs typeface="Arial" panose="020B0604020202020204" pitchFamily="34" charset="0"/>
                </a:endParaRPr>
              </a:p>
            </p:txBody>
          </p:sp>
          <p:cxnSp>
            <p:nvCxnSpPr>
              <p:cNvPr id="14" name="Straight Connector 13"/>
              <p:cNvCxnSpPr/>
              <p:nvPr/>
            </p:nvCxnSpPr>
            <p:spPr>
              <a:xfrm>
                <a:off x="2977465" y="5580657"/>
                <a:ext cx="0" cy="1500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063750" y="5580657"/>
                <a:ext cx="0" cy="15004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grpSp>
        <p:nvGrpSpPr>
          <p:cNvPr id="4" name="Group 3"/>
          <p:cNvGrpSpPr/>
          <p:nvPr/>
        </p:nvGrpSpPr>
        <p:grpSpPr>
          <a:xfrm>
            <a:off x="0" y="0"/>
            <a:ext cx="9144000" cy="1219200"/>
            <a:chOff x="0" y="0"/>
            <a:chExt cx="9144000" cy="1219200"/>
          </a:xfrm>
        </p:grpSpPr>
        <p:sp>
          <p:nvSpPr>
            <p:cNvPr id="13" name="Rectangle 12"/>
            <p:cNvSpPr/>
            <p:nvPr/>
          </p:nvSpPr>
          <p:spPr>
            <a:xfrm>
              <a:off x="0" y="0"/>
              <a:ext cx="9144000" cy="12192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descr="E:\cloud\drive\websites\slidemodel\logo\sebastian\slidemodel-logo-trans.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8600" y="467232"/>
              <a:ext cx="1504144" cy="284736"/>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80197980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extBox 9"/>
          <p:cNvSpPr txBox="1"/>
          <p:nvPr/>
        </p:nvSpPr>
        <p:spPr>
          <a:xfrm>
            <a:off x="783772" y="924009"/>
            <a:ext cx="5257800" cy="759375"/>
          </a:xfrm>
          <a:prstGeom prst="rect">
            <a:avLst/>
          </a:prstGeom>
          <a:noFill/>
        </p:spPr>
        <p:txBody>
          <a:bodyPr wrap="square" rtlCol="0">
            <a:spAutoFit/>
          </a:bodyPr>
          <a:lstStyle/>
          <a:p>
            <a:pPr>
              <a:lnSpc>
                <a:spcPts val="5550"/>
              </a:lnSpc>
            </a:pPr>
            <a:r>
              <a:rPr lang="en-US" sz="4400" b="1" dirty="0">
                <a:solidFill>
                  <a:schemeClr val="accent1"/>
                </a:solidFill>
                <a:latin typeface="Arial" panose="020B0604020202020204" pitchFamily="34" charset="0"/>
                <a:cs typeface="Arial" panose="020B0604020202020204" pitchFamily="34" charset="0"/>
              </a:rPr>
              <a:t>BIBLIOGRAPHY</a:t>
            </a:r>
          </a:p>
        </p:txBody>
      </p:sp>
      <p:sp>
        <p:nvSpPr>
          <p:cNvPr id="12" name="Rectangle 11"/>
          <p:cNvSpPr/>
          <p:nvPr/>
        </p:nvSpPr>
        <p:spPr>
          <a:xfrm>
            <a:off x="800100" y="2185395"/>
            <a:ext cx="3486150" cy="738664"/>
          </a:xfrm>
          <a:prstGeom prst="rect">
            <a:avLst/>
          </a:prstGeom>
        </p:spPr>
        <p:txBody>
          <a:bodyPr wrap="square" numCol="1" spcCol="360000">
            <a:spAutoFit/>
          </a:bodyPr>
          <a:lstStyle/>
          <a:p>
            <a:r>
              <a:rPr lang="en-US" sz="1400" u="sng" dirty="0">
                <a:solidFill>
                  <a:schemeClr val="accent3"/>
                </a:solidFill>
                <a:latin typeface="Calibri Light" panose="020F0302020204030204" pitchFamily="34" charset="0"/>
              </a:rPr>
              <a:t>Aenean porttitor aliquet quam </a:t>
            </a:r>
          </a:p>
          <a:p>
            <a:r>
              <a:rPr lang="en-US" sz="1400" dirty="0">
                <a:solidFill>
                  <a:schemeClr val="accent3"/>
                </a:solidFill>
                <a:latin typeface="Calibri Light" panose="020F0302020204030204" pitchFamily="34" charset="0"/>
              </a:rPr>
              <a:t>sit amet tristique ipsum semper at. Aliquam pellentesque finibus luctus.</a:t>
            </a:r>
          </a:p>
        </p:txBody>
      </p:sp>
      <p:sp>
        <p:nvSpPr>
          <p:cNvPr id="14" name="Rectangle 13"/>
          <p:cNvSpPr/>
          <p:nvPr/>
        </p:nvSpPr>
        <p:spPr>
          <a:xfrm>
            <a:off x="800100" y="1828800"/>
            <a:ext cx="1257300" cy="400110"/>
          </a:xfrm>
          <a:prstGeom prst="rect">
            <a:avLst/>
          </a:prstGeom>
        </p:spPr>
        <p:txBody>
          <a:bodyPr wrap="square" numCol="1" spcCol="360000">
            <a:spAutoFit/>
          </a:bodyPr>
          <a:lstStyle/>
          <a:p>
            <a:r>
              <a:rPr lang="en-US" sz="2000" dirty="0">
                <a:solidFill>
                  <a:schemeClr val="accent1"/>
                </a:solidFill>
                <a:latin typeface="Calibri Light" panose="020F0302020204030204" pitchFamily="34" charset="0"/>
              </a:rPr>
              <a:t>DIVERSITY</a:t>
            </a:r>
          </a:p>
        </p:txBody>
      </p:sp>
      <p:sp>
        <p:nvSpPr>
          <p:cNvPr id="15" name="Rectangle 14"/>
          <p:cNvSpPr/>
          <p:nvPr/>
        </p:nvSpPr>
        <p:spPr>
          <a:xfrm>
            <a:off x="800100" y="3505200"/>
            <a:ext cx="3486150" cy="738664"/>
          </a:xfrm>
          <a:prstGeom prst="rect">
            <a:avLst/>
          </a:prstGeom>
        </p:spPr>
        <p:txBody>
          <a:bodyPr wrap="square" numCol="1" spcCol="360000">
            <a:spAutoFit/>
          </a:bodyPr>
          <a:lstStyle/>
          <a:p>
            <a:r>
              <a:rPr lang="en-US" sz="1400" u="sng" dirty="0">
                <a:solidFill>
                  <a:schemeClr val="accent3"/>
                </a:solidFill>
                <a:latin typeface="Calibri Light" panose="020F0302020204030204" pitchFamily="34" charset="0"/>
              </a:rPr>
              <a:t>Tristique ipsum semper at Aliquam </a:t>
            </a:r>
            <a:r>
              <a:rPr lang="en-US" sz="1400" dirty="0">
                <a:solidFill>
                  <a:schemeClr val="accent3"/>
                </a:solidFill>
                <a:latin typeface="Calibri Light" panose="020F0302020204030204" pitchFamily="34" charset="0"/>
              </a:rPr>
              <a:t>pellentesque finibus luctus. Duis et metus lectus. </a:t>
            </a:r>
          </a:p>
        </p:txBody>
      </p:sp>
      <p:sp>
        <p:nvSpPr>
          <p:cNvPr id="16" name="Rectangle 15"/>
          <p:cNvSpPr/>
          <p:nvPr/>
        </p:nvSpPr>
        <p:spPr>
          <a:xfrm>
            <a:off x="800100" y="3172508"/>
            <a:ext cx="2857500" cy="400110"/>
          </a:xfrm>
          <a:prstGeom prst="rect">
            <a:avLst/>
          </a:prstGeom>
        </p:spPr>
        <p:txBody>
          <a:bodyPr wrap="square" numCol="1" spcCol="360000">
            <a:spAutoFit/>
          </a:bodyPr>
          <a:lstStyle/>
          <a:p>
            <a:r>
              <a:rPr lang="en-US" sz="2000" dirty="0">
                <a:solidFill>
                  <a:schemeClr val="accent1"/>
                </a:solidFill>
                <a:latin typeface="Calibri Light" panose="020F0302020204030204" pitchFamily="34" charset="0"/>
              </a:rPr>
              <a:t>CAREER TRAJECTORY</a:t>
            </a:r>
          </a:p>
        </p:txBody>
      </p:sp>
      <p:sp>
        <p:nvSpPr>
          <p:cNvPr id="17" name="Rectangle 16"/>
          <p:cNvSpPr/>
          <p:nvPr/>
        </p:nvSpPr>
        <p:spPr>
          <a:xfrm>
            <a:off x="4970009" y="2210884"/>
            <a:ext cx="3486150" cy="523220"/>
          </a:xfrm>
          <a:prstGeom prst="rect">
            <a:avLst/>
          </a:prstGeom>
        </p:spPr>
        <p:txBody>
          <a:bodyPr wrap="square" numCol="1" spcCol="360000">
            <a:spAutoFit/>
          </a:bodyPr>
          <a:lstStyle/>
          <a:p>
            <a:r>
              <a:rPr lang="en-US" sz="1400" u="sng" dirty="0">
                <a:solidFill>
                  <a:schemeClr val="accent3"/>
                </a:solidFill>
                <a:latin typeface="Calibri Light" panose="020F0302020204030204" pitchFamily="34" charset="0"/>
              </a:rPr>
              <a:t>Aenean porttitor </a:t>
            </a:r>
            <a:r>
              <a:rPr lang="en-US" sz="1400" dirty="0">
                <a:solidFill>
                  <a:schemeClr val="accent3"/>
                </a:solidFill>
                <a:latin typeface="Calibri Light" panose="020F0302020204030204" pitchFamily="34" charset="0"/>
              </a:rPr>
              <a:t>aliquet quam, sit amet tristique ipsum semper at. </a:t>
            </a:r>
          </a:p>
        </p:txBody>
      </p:sp>
      <p:sp>
        <p:nvSpPr>
          <p:cNvPr id="18" name="Rectangle 17"/>
          <p:cNvSpPr/>
          <p:nvPr/>
        </p:nvSpPr>
        <p:spPr>
          <a:xfrm>
            <a:off x="4970008" y="1828800"/>
            <a:ext cx="1945141" cy="400110"/>
          </a:xfrm>
          <a:prstGeom prst="rect">
            <a:avLst/>
          </a:prstGeom>
        </p:spPr>
        <p:txBody>
          <a:bodyPr wrap="square" numCol="1" spcCol="360000">
            <a:spAutoFit/>
          </a:bodyPr>
          <a:lstStyle/>
          <a:p>
            <a:r>
              <a:rPr lang="en-US" sz="2000" dirty="0">
                <a:solidFill>
                  <a:schemeClr val="accent1"/>
                </a:solidFill>
                <a:latin typeface="Calibri Light" panose="020F0302020204030204" pitchFamily="34" charset="0"/>
              </a:rPr>
              <a:t>COMPENSATION</a:t>
            </a:r>
          </a:p>
        </p:txBody>
      </p:sp>
      <p:sp>
        <p:nvSpPr>
          <p:cNvPr id="20" name="Rectangle 19"/>
          <p:cNvSpPr/>
          <p:nvPr/>
        </p:nvSpPr>
        <p:spPr>
          <a:xfrm>
            <a:off x="4970009" y="3286091"/>
            <a:ext cx="3486150" cy="738664"/>
          </a:xfrm>
          <a:prstGeom prst="rect">
            <a:avLst/>
          </a:prstGeom>
        </p:spPr>
        <p:txBody>
          <a:bodyPr wrap="square" numCol="1" spcCol="360000">
            <a:spAutoFit/>
          </a:bodyPr>
          <a:lstStyle/>
          <a:p>
            <a:r>
              <a:rPr lang="en-US" sz="1400" u="sng" dirty="0">
                <a:solidFill>
                  <a:schemeClr val="accent3"/>
                </a:solidFill>
                <a:latin typeface="Calibri Light" panose="020F0302020204030204" pitchFamily="34" charset="0"/>
              </a:rPr>
              <a:t>Curabitur sodales lectus id turpis </a:t>
            </a:r>
            <a:r>
              <a:rPr lang="en-US" sz="1400" dirty="0">
                <a:solidFill>
                  <a:schemeClr val="accent3"/>
                </a:solidFill>
                <a:latin typeface="Calibri Light" panose="020F0302020204030204" pitchFamily="34" charset="0"/>
              </a:rPr>
              <a:t>venenatis condimentum. Duis posuere leo vel ultrices tempor. Nulla auctor urna dolor, in. </a:t>
            </a:r>
          </a:p>
        </p:txBody>
      </p:sp>
      <p:sp>
        <p:nvSpPr>
          <p:cNvPr id="21" name="Rectangle 20"/>
          <p:cNvSpPr/>
          <p:nvPr/>
        </p:nvSpPr>
        <p:spPr>
          <a:xfrm>
            <a:off x="4970009" y="2740226"/>
            <a:ext cx="3486150" cy="523220"/>
          </a:xfrm>
          <a:prstGeom prst="rect">
            <a:avLst/>
          </a:prstGeom>
        </p:spPr>
        <p:txBody>
          <a:bodyPr wrap="square" numCol="1" spcCol="360000">
            <a:spAutoFit/>
          </a:bodyPr>
          <a:lstStyle/>
          <a:p>
            <a:r>
              <a:rPr lang="en-US" sz="1400" u="sng" dirty="0">
                <a:solidFill>
                  <a:schemeClr val="accent3"/>
                </a:solidFill>
                <a:latin typeface="Calibri Light" panose="020F0302020204030204" pitchFamily="34" charset="0"/>
              </a:rPr>
              <a:t>Aliquam pellentesque finibus </a:t>
            </a:r>
            <a:r>
              <a:rPr lang="en-US" sz="1400" dirty="0">
                <a:solidFill>
                  <a:schemeClr val="accent3"/>
                </a:solidFill>
                <a:latin typeface="Calibri Light" panose="020F0302020204030204" pitchFamily="34" charset="0"/>
              </a:rPr>
              <a:t>luctus. Duis et metus lectus. Nunc eget neque sem. </a:t>
            </a:r>
          </a:p>
        </p:txBody>
      </p:sp>
      <p:sp>
        <p:nvSpPr>
          <p:cNvPr id="22" name="Rectangle 21"/>
          <p:cNvSpPr/>
          <p:nvPr/>
        </p:nvSpPr>
        <p:spPr>
          <a:xfrm>
            <a:off x="8008315" y="6365609"/>
            <a:ext cx="883443" cy="307777"/>
          </a:xfrm>
          <a:prstGeom prst="rect">
            <a:avLst/>
          </a:prstGeom>
        </p:spPr>
        <p:txBody>
          <a:bodyPr wrap="square">
            <a:spAutoFit/>
          </a:bodyPr>
          <a:lstStyle/>
          <a:p>
            <a:r>
              <a:rPr lang="en-US" sz="1400" dirty="0" smtClean="0">
                <a:solidFill>
                  <a:schemeClr val="accent1"/>
                </a:solidFill>
              </a:rPr>
              <a:t>10 </a:t>
            </a:r>
            <a:r>
              <a:rPr lang="en-US" sz="1400" dirty="0">
                <a:solidFill>
                  <a:schemeClr val="accent1"/>
                </a:solidFill>
              </a:rPr>
              <a:t>of 21</a:t>
            </a:r>
          </a:p>
        </p:txBody>
      </p:sp>
    </p:spTree>
    <p:extLst>
      <p:ext uri="{BB962C8B-B14F-4D97-AF65-F5344CB8AC3E}">
        <p14:creationId xmlns:p14="http://schemas.microsoft.com/office/powerpoint/2010/main" val="25695035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extBox 4"/>
          <p:cNvSpPr txBox="1"/>
          <p:nvPr/>
        </p:nvSpPr>
        <p:spPr>
          <a:xfrm>
            <a:off x="783772" y="904132"/>
            <a:ext cx="5257800" cy="759375"/>
          </a:xfrm>
          <a:prstGeom prst="rect">
            <a:avLst/>
          </a:prstGeom>
          <a:noFill/>
        </p:spPr>
        <p:txBody>
          <a:bodyPr wrap="square" rtlCol="0">
            <a:spAutoFit/>
          </a:bodyPr>
          <a:lstStyle/>
          <a:p>
            <a:pPr>
              <a:lnSpc>
                <a:spcPts val="5550"/>
              </a:lnSpc>
            </a:pPr>
            <a:r>
              <a:rPr lang="en-US" sz="4400" b="1" dirty="0">
                <a:solidFill>
                  <a:schemeClr val="accent1"/>
                </a:solidFill>
                <a:latin typeface="Arial" panose="020B0604020202020204" pitchFamily="34" charset="0"/>
                <a:cs typeface="Arial" panose="020B0604020202020204" pitchFamily="34" charset="0"/>
              </a:rPr>
              <a:t>THANK YOU</a:t>
            </a:r>
          </a:p>
        </p:txBody>
      </p:sp>
      <p:sp>
        <p:nvSpPr>
          <p:cNvPr id="7" name="Rectangle 6"/>
          <p:cNvSpPr/>
          <p:nvPr/>
        </p:nvSpPr>
        <p:spPr>
          <a:xfrm>
            <a:off x="800100" y="1752600"/>
            <a:ext cx="1257300" cy="400110"/>
          </a:xfrm>
          <a:prstGeom prst="rect">
            <a:avLst/>
          </a:prstGeom>
        </p:spPr>
        <p:txBody>
          <a:bodyPr wrap="square" numCol="1" spcCol="360000">
            <a:spAutoFit/>
          </a:bodyPr>
          <a:lstStyle/>
          <a:p>
            <a:r>
              <a:rPr lang="en-US" sz="2000" dirty="0">
                <a:solidFill>
                  <a:schemeClr val="accent1"/>
                </a:solidFill>
                <a:latin typeface="Calibri Light" panose="020F0302020204030204" pitchFamily="34" charset="0"/>
              </a:rPr>
              <a:t>PARTNERS</a:t>
            </a:r>
          </a:p>
        </p:txBody>
      </p:sp>
      <p:sp>
        <p:nvSpPr>
          <p:cNvPr id="3" name="Rectangle 2"/>
          <p:cNvSpPr/>
          <p:nvPr/>
        </p:nvSpPr>
        <p:spPr>
          <a:xfrm>
            <a:off x="783772" y="2098849"/>
            <a:ext cx="3559628" cy="1323439"/>
          </a:xfrm>
          <a:prstGeom prst="rect">
            <a:avLst/>
          </a:prstGeom>
        </p:spPr>
        <p:txBody>
          <a:bodyPr wrap="square">
            <a:spAutoFit/>
          </a:bodyPr>
          <a:lstStyle/>
          <a:p>
            <a:r>
              <a:rPr lang="en-US" sz="2000" dirty="0">
                <a:solidFill>
                  <a:schemeClr val="accent3"/>
                </a:solidFill>
                <a:latin typeface="Calibri Light" panose="020F0302020204030204" pitchFamily="34" charset="0"/>
              </a:rPr>
              <a:t>Aenean porttitor aliquet quam, sit amet tristique ipsum semper at. Aliquam pellentesque finibus luctus. Duis et metus lectus. </a:t>
            </a:r>
            <a:endParaRPr lang="en-US" sz="2000" dirty="0">
              <a:solidFill>
                <a:schemeClr val="accent3"/>
              </a:solidFill>
            </a:endParaRPr>
          </a:p>
        </p:txBody>
      </p:sp>
      <p:sp>
        <p:nvSpPr>
          <p:cNvPr id="8" name="Rectangle 7"/>
          <p:cNvSpPr/>
          <p:nvPr/>
        </p:nvSpPr>
        <p:spPr>
          <a:xfrm>
            <a:off x="4784272" y="1752600"/>
            <a:ext cx="2302328" cy="400110"/>
          </a:xfrm>
          <a:prstGeom prst="rect">
            <a:avLst/>
          </a:prstGeom>
        </p:spPr>
        <p:txBody>
          <a:bodyPr wrap="square" numCol="1" spcCol="360000">
            <a:spAutoFit/>
          </a:bodyPr>
          <a:lstStyle/>
          <a:p>
            <a:r>
              <a:rPr lang="en-US" sz="2000" dirty="0">
                <a:solidFill>
                  <a:schemeClr val="accent1"/>
                </a:solidFill>
                <a:latin typeface="Calibri Light" panose="020F0302020204030204" pitchFamily="34" charset="0"/>
              </a:rPr>
              <a:t>PHOTO AND DESIGN</a:t>
            </a:r>
          </a:p>
        </p:txBody>
      </p:sp>
      <p:sp>
        <p:nvSpPr>
          <p:cNvPr id="9" name="Rectangle 8"/>
          <p:cNvSpPr/>
          <p:nvPr/>
        </p:nvSpPr>
        <p:spPr>
          <a:xfrm>
            <a:off x="4767944" y="2098849"/>
            <a:ext cx="3690256" cy="707886"/>
          </a:xfrm>
          <a:prstGeom prst="rect">
            <a:avLst/>
          </a:prstGeom>
        </p:spPr>
        <p:txBody>
          <a:bodyPr wrap="square">
            <a:spAutoFit/>
          </a:bodyPr>
          <a:lstStyle/>
          <a:p>
            <a:r>
              <a:rPr lang="en-US" sz="2000" dirty="0">
                <a:solidFill>
                  <a:schemeClr val="accent3"/>
                </a:solidFill>
                <a:latin typeface="Calibri Light" panose="020F0302020204030204" pitchFamily="34" charset="0"/>
              </a:rPr>
              <a:t>Aenean porttitor aliquet quam, sit amet tristique ipsum semper at. </a:t>
            </a:r>
            <a:endParaRPr lang="en-US" sz="2000" dirty="0">
              <a:solidFill>
                <a:schemeClr val="accent3"/>
              </a:solidFill>
            </a:endParaRPr>
          </a:p>
        </p:txBody>
      </p:sp>
      <p:sp>
        <p:nvSpPr>
          <p:cNvPr id="10" name="Rectangle 9"/>
          <p:cNvSpPr/>
          <p:nvPr/>
        </p:nvSpPr>
        <p:spPr>
          <a:xfrm>
            <a:off x="0" y="5334000"/>
            <a:ext cx="9144000" cy="69348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1" name="Rectangle 10"/>
          <p:cNvSpPr/>
          <p:nvPr/>
        </p:nvSpPr>
        <p:spPr>
          <a:xfrm>
            <a:off x="8008315" y="6365609"/>
            <a:ext cx="883443" cy="307777"/>
          </a:xfrm>
          <a:prstGeom prst="rect">
            <a:avLst/>
          </a:prstGeom>
        </p:spPr>
        <p:txBody>
          <a:bodyPr wrap="square">
            <a:spAutoFit/>
          </a:bodyPr>
          <a:lstStyle/>
          <a:p>
            <a:r>
              <a:rPr lang="en-US" sz="1400" dirty="0">
                <a:solidFill>
                  <a:schemeClr val="accent1"/>
                </a:solidFill>
              </a:rPr>
              <a:t>11 of 21</a:t>
            </a:r>
          </a:p>
        </p:txBody>
      </p:sp>
      <p:sp>
        <p:nvSpPr>
          <p:cNvPr id="12" name="Rectangle 11"/>
          <p:cNvSpPr/>
          <p:nvPr/>
        </p:nvSpPr>
        <p:spPr>
          <a:xfrm>
            <a:off x="1085850" y="5507621"/>
            <a:ext cx="1714500" cy="369332"/>
          </a:xfrm>
          <a:prstGeom prst="rect">
            <a:avLst/>
          </a:prstGeom>
        </p:spPr>
        <p:txBody>
          <a:bodyPr wrap="square">
            <a:spAutoFit/>
          </a:bodyPr>
          <a:lstStyle/>
          <a:p>
            <a:r>
              <a:rPr lang="en-US" sz="1800" dirty="0">
                <a:solidFill>
                  <a:schemeClr val="accent2"/>
                </a:solidFill>
                <a:latin typeface="Calibri Light" panose="020F0302020204030204" pitchFamily="34" charset="0"/>
              </a:rPr>
              <a:t>Contact us:</a:t>
            </a:r>
            <a:endParaRPr lang="en-US" sz="1800" dirty="0">
              <a:solidFill>
                <a:schemeClr val="accent2"/>
              </a:solidFill>
            </a:endParaRPr>
          </a:p>
        </p:txBody>
      </p:sp>
      <p:sp>
        <p:nvSpPr>
          <p:cNvPr id="13" name="Rectangle 12"/>
          <p:cNvSpPr/>
          <p:nvPr/>
        </p:nvSpPr>
        <p:spPr>
          <a:xfrm>
            <a:off x="2381930" y="5507621"/>
            <a:ext cx="2122835" cy="369332"/>
          </a:xfrm>
          <a:prstGeom prst="rect">
            <a:avLst/>
          </a:prstGeom>
        </p:spPr>
        <p:txBody>
          <a:bodyPr wrap="square">
            <a:spAutoFit/>
          </a:bodyPr>
          <a:lstStyle/>
          <a:p>
            <a:r>
              <a:rPr lang="en-US" sz="1800" dirty="0">
                <a:solidFill>
                  <a:schemeClr val="accent2"/>
                </a:solidFill>
                <a:latin typeface="Calibri Light" panose="020F0302020204030204" pitchFamily="34" charset="0"/>
              </a:rPr>
              <a:t>Example@email.com</a:t>
            </a:r>
          </a:p>
        </p:txBody>
      </p:sp>
      <p:cxnSp>
        <p:nvCxnSpPr>
          <p:cNvPr id="15" name="Straight Connector 14"/>
          <p:cNvCxnSpPr/>
          <p:nvPr/>
        </p:nvCxnSpPr>
        <p:spPr>
          <a:xfrm>
            <a:off x="4514850" y="5623595"/>
            <a:ext cx="0" cy="114300"/>
          </a:xfrm>
          <a:prstGeom prst="line">
            <a:avLst/>
          </a:prstGeom>
          <a:ln>
            <a:solidFill>
              <a:srgbClr val="DAD3CB"/>
            </a:soli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4586287" y="5507621"/>
            <a:ext cx="2214563" cy="369332"/>
          </a:xfrm>
          <a:prstGeom prst="rect">
            <a:avLst/>
          </a:prstGeom>
        </p:spPr>
        <p:txBody>
          <a:bodyPr wrap="square">
            <a:spAutoFit/>
          </a:bodyPr>
          <a:lstStyle/>
          <a:p>
            <a:r>
              <a:rPr lang="en-US" sz="1800" dirty="0">
                <a:solidFill>
                  <a:schemeClr val="accent2"/>
                </a:solidFill>
                <a:latin typeface="Calibri Light" panose="020F0302020204030204" pitchFamily="34" charset="0"/>
              </a:rPr>
              <a:t>Companywebsite.com</a:t>
            </a:r>
          </a:p>
        </p:txBody>
      </p:sp>
      <p:cxnSp>
        <p:nvCxnSpPr>
          <p:cNvPr id="18" name="Straight Connector 17"/>
          <p:cNvCxnSpPr/>
          <p:nvPr/>
        </p:nvCxnSpPr>
        <p:spPr>
          <a:xfrm>
            <a:off x="6790765" y="5623595"/>
            <a:ext cx="0" cy="114300"/>
          </a:xfrm>
          <a:prstGeom prst="line">
            <a:avLst/>
          </a:prstGeom>
          <a:ln>
            <a:solidFill>
              <a:srgbClr val="DAD3CB"/>
            </a:solidFill>
          </a:ln>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6828405" y="5507621"/>
            <a:ext cx="1229745" cy="369332"/>
          </a:xfrm>
          <a:prstGeom prst="rect">
            <a:avLst/>
          </a:prstGeom>
        </p:spPr>
        <p:txBody>
          <a:bodyPr wrap="square">
            <a:spAutoFit/>
          </a:bodyPr>
          <a:lstStyle/>
          <a:p>
            <a:r>
              <a:rPr lang="en-US" sz="1800" dirty="0">
                <a:solidFill>
                  <a:schemeClr val="accent2"/>
                </a:solidFill>
                <a:latin typeface="Calibri Light" panose="020F0302020204030204" pitchFamily="34" charset="0"/>
              </a:rPr>
              <a:t>#Company</a:t>
            </a:r>
          </a:p>
        </p:txBody>
      </p:sp>
    </p:spTree>
    <p:extLst>
      <p:ext uri="{BB962C8B-B14F-4D97-AF65-F5344CB8AC3E}">
        <p14:creationId xmlns:p14="http://schemas.microsoft.com/office/powerpoint/2010/main" val="138690120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cloud\drive\websites\slidemodel\logo\sebastian\slidemodel-logo-tran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25060" y="3230815"/>
            <a:ext cx="2093884" cy="3963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61613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p:cNvSpPr/>
          <p:nvPr/>
        </p:nvSpPr>
        <p:spPr>
          <a:xfrm>
            <a:off x="800100" y="1566600"/>
            <a:ext cx="7829550" cy="3996000"/>
          </a:xfrm>
          <a:prstGeom prst="rect">
            <a:avLst/>
          </a:prstGeom>
        </p:spPr>
        <p:txBody>
          <a:bodyPr wrap="square" numCol="2" spcCol="360000">
            <a:spAutoFit/>
          </a:bodyPr>
          <a:lstStyle/>
          <a:p>
            <a:r>
              <a:rPr lang="en-US" sz="1400" dirty="0">
                <a:latin typeface="Calibri Light" panose="020F0302020204030204" pitchFamily="34" charset="0"/>
              </a:rPr>
              <a:t> Aenean tincidunt neque mauris, vel vestibulum nisl dapibus a. Fusce euismod augue id lacinia tincidunt. Nullam condimentum iaculis lorem, ac convallis diam lobortis vitae. Cras suscipit bibendum diam sed volutpat. Proin quis dolor ac ex euismod tincidunt quis eu eros. Mauris aliquam ac lacus ut sollicitudin. Sed vestibulum interdum erat ut rhoncus. Praesent placerat ex sapien, ut varius sem fermentum non. Sed vel pharetra lorem, non lobortis leo. Vestibulum luctus porta sem non pulvinar.</a:t>
            </a:r>
          </a:p>
          <a:p>
            <a:endParaRPr lang="en-US" sz="1400" dirty="0">
              <a:latin typeface="Calibri Light" panose="020F0302020204030204" pitchFamily="34" charset="0"/>
            </a:endParaRPr>
          </a:p>
          <a:p>
            <a:r>
              <a:rPr lang="en-US" sz="1400" dirty="0">
                <a:latin typeface="Calibri Light" panose="020F0302020204030204" pitchFamily="34" charset="0"/>
              </a:rPr>
              <a:t>Sed quis urna nec lectus convallis laoreet. Nulla eget hendrerit nunc, id ullamcorper nibh. Praesent placerat eleifend massa, et condimentum turpis semper eget. Praesent in turpis vestibulum, pretium neque sed, vulputate augue. Pellentesque vulputate, justo eget posuere tristique, mauris ante fringilla sapien, eget gravida tortor lectus vitae tortor. Sed urna nulla, dignissim ut sem sit amet, pretium elementum quam. Aenean ac tortor id arcu tincidunt bibendum vel id nisi. Nam aliquet dolor nunc, non tristique mi rutrum nec.</a:t>
            </a:r>
          </a:p>
          <a:p>
            <a:endParaRPr lang="en-US" sz="1400" dirty="0">
              <a:latin typeface="Calibri Light" panose="020F0302020204030204" pitchFamily="34" charset="0"/>
            </a:endParaRPr>
          </a:p>
          <a:p>
            <a:r>
              <a:rPr lang="en-US" sz="1400" dirty="0">
                <a:latin typeface="Calibri Light" panose="020F0302020204030204" pitchFamily="34" charset="0"/>
              </a:rPr>
              <a:t>Proin id luctus odio. Integer molestie leo et felis iaculis, sed rhoncus nisl cursus. Praesent facilisis diam purus, nec tempor leo rutrum in. Donec libero nunc, commodo ut augue at, rhoncus convallis velit. Mauris bibendum mi varius erat feugiat laoreet. Aliquam erat volutpat. </a:t>
            </a:r>
          </a:p>
          <a:p>
            <a:endParaRPr lang="en-US" sz="1400" dirty="0">
              <a:latin typeface="Calibri Light" panose="020F0302020204030204" pitchFamily="34" charset="0"/>
            </a:endParaRPr>
          </a:p>
        </p:txBody>
      </p:sp>
      <p:sp>
        <p:nvSpPr>
          <p:cNvPr id="12" name="TextBox 11"/>
          <p:cNvSpPr txBox="1"/>
          <p:nvPr/>
        </p:nvSpPr>
        <p:spPr>
          <a:xfrm>
            <a:off x="783772" y="838200"/>
            <a:ext cx="5257800" cy="749179"/>
          </a:xfrm>
          <a:prstGeom prst="rect">
            <a:avLst/>
          </a:prstGeom>
          <a:noFill/>
        </p:spPr>
        <p:txBody>
          <a:bodyPr wrap="square" rtlCol="0">
            <a:spAutoFit/>
          </a:bodyPr>
          <a:lstStyle/>
          <a:p>
            <a:pPr>
              <a:lnSpc>
                <a:spcPts val="5550"/>
              </a:lnSpc>
            </a:pPr>
            <a:r>
              <a:rPr lang="en-US" sz="4050" b="1" dirty="0">
                <a:solidFill>
                  <a:schemeClr val="accent1"/>
                </a:solidFill>
                <a:latin typeface="Arial" panose="020B0604020202020204" pitchFamily="34" charset="0"/>
                <a:cs typeface="Arial" panose="020B0604020202020204" pitchFamily="34" charset="0"/>
              </a:rPr>
              <a:t>FORWARD</a:t>
            </a:r>
          </a:p>
        </p:txBody>
      </p:sp>
      <p:sp>
        <p:nvSpPr>
          <p:cNvPr id="13" name="Freeform 5"/>
          <p:cNvSpPr>
            <a:spLocks noEditPoints="1"/>
          </p:cNvSpPr>
          <p:nvPr/>
        </p:nvSpPr>
        <p:spPr bwMode="auto">
          <a:xfrm>
            <a:off x="5638800" y="4489922"/>
            <a:ext cx="1382021" cy="475637"/>
          </a:xfrm>
          <a:custGeom>
            <a:avLst/>
            <a:gdLst>
              <a:gd name="T0" fmla="*/ 1304 w 7759"/>
              <a:gd name="T1" fmla="*/ 2438 h 2669"/>
              <a:gd name="T2" fmla="*/ 1455 w 7759"/>
              <a:gd name="T3" fmla="*/ 2619 h 2669"/>
              <a:gd name="T4" fmla="*/ 1963 w 7759"/>
              <a:gd name="T5" fmla="*/ 2082 h 2669"/>
              <a:gd name="T6" fmla="*/ 1047 w 7759"/>
              <a:gd name="T7" fmla="*/ 1765 h 2669"/>
              <a:gd name="T8" fmla="*/ 0 w 7759"/>
              <a:gd name="T9" fmla="*/ 2537 h 2669"/>
              <a:gd name="T10" fmla="*/ 617 w 7759"/>
              <a:gd name="T11" fmla="*/ 1689 h 2669"/>
              <a:gd name="T12" fmla="*/ 1527 w 7759"/>
              <a:gd name="T13" fmla="*/ 894 h 2669"/>
              <a:gd name="T14" fmla="*/ 1953 w 7759"/>
              <a:gd name="T15" fmla="*/ 1109 h 2669"/>
              <a:gd name="T16" fmla="*/ 1443 w 7759"/>
              <a:gd name="T17" fmla="*/ 1553 h 2669"/>
              <a:gd name="T18" fmla="*/ 1966 w 7759"/>
              <a:gd name="T19" fmla="*/ 1953 h 2669"/>
              <a:gd name="T20" fmla="*/ 1715 w 7759"/>
              <a:gd name="T21" fmla="*/ 2598 h 2669"/>
              <a:gd name="T22" fmla="*/ 656 w 7759"/>
              <a:gd name="T23" fmla="*/ 1717 h 2669"/>
              <a:gd name="T24" fmla="*/ 934 w 7759"/>
              <a:gd name="T25" fmla="*/ 1766 h 2669"/>
              <a:gd name="T26" fmla="*/ 839 w 7759"/>
              <a:gd name="T27" fmla="*/ 1800 h 2669"/>
              <a:gd name="T28" fmla="*/ 4448 w 7759"/>
              <a:gd name="T29" fmla="*/ 2280 h 2669"/>
              <a:gd name="T30" fmla="*/ 3995 w 7759"/>
              <a:gd name="T31" fmla="*/ 2459 h 2669"/>
              <a:gd name="T32" fmla="*/ 7093 w 7759"/>
              <a:gd name="T33" fmla="*/ 1885 h 2669"/>
              <a:gd name="T34" fmla="*/ 7540 w 7759"/>
              <a:gd name="T35" fmla="*/ 1108 h 2669"/>
              <a:gd name="T36" fmla="*/ 6509 w 7759"/>
              <a:gd name="T37" fmla="*/ 993 h 2669"/>
              <a:gd name="T38" fmla="*/ 6555 w 7759"/>
              <a:gd name="T39" fmla="*/ 707 h 2669"/>
              <a:gd name="T40" fmla="*/ 6140 w 7759"/>
              <a:gd name="T41" fmla="*/ 998 h 2669"/>
              <a:gd name="T42" fmla="*/ 6030 w 7759"/>
              <a:gd name="T43" fmla="*/ 930 h 2669"/>
              <a:gd name="T44" fmla="*/ 5724 w 7759"/>
              <a:gd name="T45" fmla="*/ 1122 h 2669"/>
              <a:gd name="T46" fmla="*/ 5278 w 7759"/>
              <a:gd name="T47" fmla="*/ 1267 h 2669"/>
              <a:gd name="T48" fmla="*/ 4897 w 7759"/>
              <a:gd name="T49" fmla="*/ 1398 h 2669"/>
              <a:gd name="T50" fmla="*/ 4508 w 7759"/>
              <a:gd name="T51" fmla="*/ 1545 h 2669"/>
              <a:gd name="T52" fmla="*/ 3987 w 7759"/>
              <a:gd name="T53" fmla="*/ 1734 h 2669"/>
              <a:gd name="T54" fmla="*/ 3888 w 7759"/>
              <a:gd name="T55" fmla="*/ 1465 h 2669"/>
              <a:gd name="T56" fmla="*/ 3591 w 7759"/>
              <a:gd name="T57" fmla="*/ 1438 h 2669"/>
              <a:gd name="T58" fmla="*/ 2657 w 7759"/>
              <a:gd name="T59" fmla="*/ 2197 h 2669"/>
              <a:gd name="T60" fmla="*/ 2420 w 7759"/>
              <a:gd name="T61" fmla="*/ 2168 h 2669"/>
              <a:gd name="T62" fmla="*/ 2972 w 7759"/>
              <a:gd name="T63" fmla="*/ 1298 h 2669"/>
              <a:gd name="T64" fmla="*/ 3604 w 7759"/>
              <a:gd name="T65" fmla="*/ 930 h 2669"/>
              <a:gd name="T66" fmla="*/ 3889 w 7759"/>
              <a:gd name="T67" fmla="*/ 1017 h 2669"/>
              <a:gd name="T68" fmla="*/ 3825 w 7759"/>
              <a:gd name="T69" fmla="*/ 1490 h 2669"/>
              <a:gd name="T70" fmla="*/ 3902 w 7759"/>
              <a:gd name="T71" fmla="*/ 1220 h 2669"/>
              <a:gd name="T72" fmla="*/ 4512 w 7759"/>
              <a:gd name="T73" fmla="*/ 769 h 2669"/>
              <a:gd name="T74" fmla="*/ 5774 w 7759"/>
              <a:gd name="T75" fmla="*/ 346 h 2669"/>
              <a:gd name="T76" fmla="*/ 6903 w 7759"/>
              <a:gd name="T77" fmla="*/ 32 h 2669"/>
              <a:gd name="T78" fmla="*/ 7143 w 7759"/>
              <a:gd name="T79" fmla="*/ 45 h 2669"/>
              <a:gd name="T80" fmla="*/ 6651 w 7759"/>
              <a:gd name="T81" fmla="*/ 679 h 2669"/>
              <a:gd name="T82" fmla="*/ 6868 w 7759"/>
              <a:gd name="T83" fmla="*/ 331 h 2669"/>
              <a:gd name="T84" fmla="*/ 6991 w 7759"/>
              <a:gd name="T85" fmla="*/ 386 h 2669"/>
              <a:gd name="T86" fmla="*/ 7735 w 7759"/>
              <a:gd name="T87" fmla="*/ 1284 h 2669"/>
              <a:gd name="T88" fmla="*/ 6944 w 7759"/>
              <a:gd name="T89" fmla="*/ 1960 h 2669"/>
              <a:gd name="T90" fmla="*/ 2821 w 7759"/>
              <a:gd name="T91" fmla="*/ 2101 h 2669"/>
              <a:gd name="T92" fmla="*/ 3674 w 7759"/>
              <a:gd name="T93" fmla="*/ 1015 h 2669"/>
              <a:gd name="T94" fmla="*/ 2700 w 7759"/>
              <a:gd name="T95" fmla="*/ 1705 h 2669"/>
              <a:gd name="T96" fmla="*/ 4179 w 7759"/>
              <a:gd name="T97" fmla="*/ 1599 h 2669"/>
              <a:gd name="T98" fmla="*/ 4906 w 7759"/>
              <a:gd name="T99" fmla="*/ 1161 h 2669"/>
              <a:gd name="T100" fmla="*/ 4904 w 7759"/>
              <a:gd name="T101" fmla="*/ 1357 h 2669"/>
              <a:gd name="T102" fmla="*/ 4089 w 7759"/>
              <a:gd name="T103" fmla="*/ 1552 h 2669"/>
              <a:gd name="T104" fmla="*/ 4853 w 7759"/>
              <a:gd name="T105" fmla="*/ 1113 h 2669"/>
              <a:gd name="T106" fmla="*/ 4582 w 7759"/>
              <a:gd name="T107" fmla="*/ 1493 h 2669"/>
              <a:gd name="T108" fmla="*/ 5702 w 7759"/>
              <a:gd name="T109" fmla="*/ 1096 h 2669"/>
              <a:gd name="T110" fmla="*/ 5892 w 7759"/>
              <a:gd name="T111" fmla="*/ 1052 h 2669"/>
              <a:gd name="T112" fmla="*/ 6213 w 7759"/>
              <a:gd name="T113" fmla="*/ 831 h 2669"/>
              <a:gd name="T114" fmla="*/ 5577 w 7759"/>
              <a:gd name="T115" fmla="*/ 641 h 2669"/>
              <a:gd name="T116" fmla="*/ 5955 w 7759"/>
              <a:gd name="T117" fmla="*/ 656 h 2669"/>
              <a:gd name="T118" fmla="*/ 5861 w 7759"/>
              <a:gd name="T119" fmla="*/ 663 h 2669"/>
              <a:gd name="T120" fmla="*/ 4294 w 7759"/>
              <a:gd name="T121" fmla="*/ 986 h 2669"/>
              <a:gd name="T122" fmla="*/ 2206 w 7759"/>
              <a:gd name="T123" fmla="*/ 1959 h 2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59" h="2669">
                <a:moveTo>
                  <a:pt x="1354" y="2665"/>
                </a:moveTo>
                <a:lnTo>
                  <a:pt x="1305" y="2658"/>
                </a:lnTo>
                <a:lnTo>
                  <a:pt x="1251" y="2640"/>
                </a:lnTo>
                <a:lnTo>
                  <a:pt x="1226" y="2624"/>
                </a:lnTo>
                <a:lnTo>
                  <a:pt x="1208" y="2605"/>
                </a:lnTo>
                <a:lnTo>
                  <a:pt x="1199" y="2581"/>
                </a:lnTo>
                <a:lnTo>
                  <a:pt x="1197" y="2554"/>
                </a:lnTo>
                <a:lnTo>
                  <a:pt x="1202" y="2520"/>
                </a:lnTo>
                <a:lnTo>
                  <a:pt x="1207" y="2502"/>
                </a:lnTo>
                <a:lnTo>
                  <a:pt x="1211" y="2486"/>
                </a:lnTo>
                <a:lnTo>
                  <a:pt x="1222" y="2465"/>
                </a:lnTo>
                <a:lnTo>
                  <a:pt x="1235" y="2452"/>
                </a:lnTo>
                <a:lnTo>
                  <a:pt x="1254" y="2445"/>
                </a:lnTo>
                <a:lnTo>
                  <a:pt x="1267" y="2442"/>
                </a:lnTo>
                <a:lnTo>
                  <a:pt x="1304" y="2438"/>
                </a:lnTo>
                <a:lnTo>
                  <a:pt x="1317" y="2440"/>
                </a:lnTo>
                <a:lnTo>
                  <a:pt x="1316" y="2444"/>
                </a:lnTo>
                <a:lnTo>
                  <a:pt x="1291" y="2471"/>
                </a:lnTo>
                <a:lnTo>
                  <a:pt x="1272" y="2488"/>
                </a:lnTo>
                <a:lnTo>
                  <a:pt x="1249" y="2510"/>
                </a:lnTo>
                <a:lnTo>
                  <a:pt x="1230" y="2538"/>
                </a:lnTo>
                <a:lnTo>
                  <a:pt x="1225" y="2555"/>
                </a:lnTo>
                <a:lnTo>
                  <a:pt x="1225" y="2562"/>
                </a:lnTo>
                <a:lnTo>
                  <a:pt x="1227" y="2570"/>
                </a:lnTo>
                <a:lnTo>
                  <a:pt x="1234" y="2586"/>
                </a:lnTo>
                <a:lnTo>
                  <a:pt x="1254" y="2604"/>
                </a:lnTo>
                <a:lnTo>
                  <a:pt x="1301" y="2619"/>
                </a:lnTo>
                <a:lnTo>
                  <a:pt x="1372" y="2623"/>
                </a:lnTo>
                <a:lnTo>
                  <a:pt x="1419" y="2621"/>
                </a:lnTo>
                <a:lnTo>
                  <a:pt x="1455" y="2619"/>
                </a:lnTo>
                <a:lnTo>
                  <a:pt x="1512" y="2612"/>
                </a:lnTo>
                <a:lnTo>
                  <a:pt x="1561" y="2600"/>
                </a:lnTo>
                <a:lnTo>
                  <a:pt x="1612" y="2580"/>
                </a:lnTo>
                <a:lnTo>
                  <a:pt x="1644" y="2566"/>
                </a:lnTo>
                <a:lnTo>
                  <a:pt x="1693" y="2541"/>
                </a:lnTo>
                <a:lnTo>
                  <a:pt x="1779" y="2481"/>
                </a:lnTo>
                <a:lnTo>
                  <a:pt x="1851" y="2411"/>
                </a:lnTo>
                <a:lnTo>
                  <a:pt x="1908" y="2329"/>
                </a:lnTo>
                <a:lnTo>
                  <a:pt x="1930" y="2284"/>
                </a:lnTo>
                <a:lnTo>
                  <a:pt x="1943" y="2256"/>
                </a:lnTo>
                <a:lnTo>
                  <a:pt x="1959" y="2211"/>
                </a:lnTo>
                <a:lnTo>
                  <a:pt x="1967" y="2174"/>
                </a:lnTo>
                <a:lnTo>
                  <a:pt x="1967" y="2131"/>
                </a:lnTo>
                <a:lnTo>
                  <a:pt x="1965" y="2106"/>
                </a:lnTo>
                <a:lnTo>
                  <a:pt x="1963" y="2082"/>
                </a:lnTo>
                <a:lnTo>
                  <a:pt x="1954" y="2034"/>
                </a:lnTo>
                <a:lnTo>
                  <a:pt x="1939" y="1990"/>
                </a:lnTo>
                <a:lnTo>
                  <a:pt x="1921" y="1947"/>
                </a:lnTo>
                <a:lnTo>
                  <a:pt x="1884" y="1887"/>
                </a:lnTo>
                <a:lnTo>
                  <a:pt x="1820" y="1816"/>
                </a:lnTo>
                <a:lnTo>
                  <a:pt x="1740" y="1757"/>
                </a:lnTo>
                <a:lnTo>
                  <a:pt x="1648" y="1710"/>
                </a:lnTo>
                <a:lnTo>
                  <a:pt x="1543" y="1678"/>
                </a:lnTo>
                <a:lnTo>
                  <a:pt x="1428" y="1662"/>
                </a:lnTo>
                <a:lnTo>
                  <a:pt x="1367" y="1660"/>
                </a:lnTo>
                <a:lnTo>
                  <a:pt x="1341" y="1660"/>
                </a:lnTo>
                <a:lnTo>
                  <a:pt x="1293" y="1666"/>
                </a:lnTo>
                <a:lnTo>
                  <a:pt x="1208" y="1694"/>
                </a:lnTo>
                <a:lnTo>
                  <a:pt x="1111" y="1736"/>
                </a:lnTo>
                <a:lnTo>
                  <a:pt x="1047" y="1765"/>
                </a:lnTo>
                <a:lnTo>
                  <a:pt x="915" y="1816"/>
                </a:lnTo>
                <a:lnTo>
                  <a:pt x="795" y="1855"/>
                </a:lnTo>
                <a:lnTo>
                  <a:pt x="704" y="1878"/>
                </a:lnTo>
                <a:lnTo>
                  <a:pt x="678" y="1880"/>
                </a:lnTo>
                <a:lnTo>
                  <a:pt x="668" y="1883"/>
                </a:lnTo>
                <a:lnTo>
                  <a:pt x="623" y="1920"/>
                </a:lnTo>
                <a:lnTo>
                  <a:pt x="497" y="2051"/>
                </a:lnTo>
                <a:lnTo>
                  <a:pt x="353" y="2212"/>
                </a:lnTo>
                <a:lnTo>
                  <a:pt x="122" y="2470"/>
                </a:lnTo>
                <a:lnTo>
                  <a:pt x="47" y="2549"/>
                </a:lnTo>
                <a:lnTo>
                  <a:pt x="41" y="2551"/>
                </a:lnTo>
                <a:lnTo>
                  <a:pt x="20" y="2549"/>
                </a:lnTo>
                <a:lnTo>
                  <a:pt x="8" y="2546"/>
                </a:lnTo>
                <a:lnTo>
                  <a:pt x="3" y="2544"/>
                </a:lnTo>
                <a:lnTo>
                  <a:pt x="0" y="2537"/>
                </a:lnTo>
                <a:lnTo>
                  <a:pt x="10" y="2515"/>
                </a:lnTo>
                <a:lnTo>
                  <a:pt x="98" y="2404"/>
                </a:lnTo>
                <a:lnTo>
                  <a:pt x="250" y="2232"/>
                </a:lnTo>
                <a:lnTo>
                  <a:pt x="521" y="1929"/>
                </a:lnTo>
                <a:lnTo>
                  <a:pt x="436" y="1920"/>
                </a:lnTo>
                <a:lnTo>
                  <a:pt x="402" y="1916"/>
                </a:lnTo>
                <a:lnTo>
                  <a:pt x="354" y="1906"/>
                </a:lnTo>
                <a:lnTo>
                  <a:pt x="329" y="1890"/>
                </a:lnTo>
                <a:lnTo>
                  <a:pt x="325" y="1869"/>
                </a:lnTo>
                <a:lnTo>
                  <a:pt x="332" y="1856"/>
                </a:lnTo>
                <a:lnTo>
                  <a:pt x="347" y="1838"/>
                </a:lnTo>
                <a:lnTo>
                  <a:pt x="407" y="1791"/>
                </a:lnTo>
                <a:lnTo>
                  <a:pt x="490" y="1743"/>
                </a:lnTo>
                <a:lnTo>
                  <a:pt x="578" y="1702"/>
                </a:lnTo>
                <a:lnTo>
                  <a:pt x="617" y="1689"/>
                </a:lnTo>
                <a:lnTo>
                  <a:pt x="703" y="1664"/>
                </a:lnTo>
                <a:lnTo>
                  <a:pt x="752" y="1648"/>
                </a:lnTo>
                <a:lnTo>
                  <a:pt x="762" y="1643"/>
                </a:lnTo>
                <a:lnTo>
                  <a:pt x="804" y="1606"/>
                </a:lnTo>
                <a:lnTo>
                  <a:pt x="904" y="1499"/>
                </a:lnTo>
                <a:lnTo>
                  <a:pt x="993" y="1398"/>
                </a:lnTo>
                <a:lnTo>
                  <a:pt x="1084" y="1293"/>
                </a:lnTo>
                <a:lnTo>
                  <a:pt x="1252" y="1108"/>
                </a:lnTo>
                <a:lnTo>
                  <a:pt x="1389" y="971"/>
                </a:lnTo>
                <a:lnTo>
                  <a:pt x="1460" y="909"/>
                </a:lnTo>
                <a:lnTo>
                  <a:pt x="1491" y="889"/>
                </a:lnTo>
                <a:lnTo>
                  <a:pt x="1500" y="887"/>
                </a:lnTo>
                <a:lnTo>
                  <a:pt x="1510" y="888"/>
                </a:lnTo>
                <a:lnTo>
                  <a:pt x="1526" y="891"/>
                </a:lnTo>
                <a:lnTo>
                  <a:pt x="1527" y="894"/>
                </a:lnTo>
                <a:lnTo>
                  <a:pt x="1458" y="977"/>
                </a:lnTo>
                <a:lnTo>
                  <a:pt x="1223" y="1246"/>
                </a:lnTo>
                <a:lnTo>
                  <a:pt x="1100" y="1386"/>
                </a:lnTo>
                <a:lnTo>
                  <a:pt x="936" y="1580"/>
                </a:lnTo>
                <a:lnTo>
                  <a:pt x="918" y="1605"/>
                </a:lnTo>
                <a:lnTo>
                  <a:pt x="920" y="1608"/>
                </a:lnTo>
                <a:lnTo>
                  <a:pt x="944" y="1613"/>
                </a:lnTo>
                <a:lnTo>
                  <a:pt x="1012" y="1617"/>
                </a:lnTo>
                <a:lnTo>
                  <a:pt x="1080" y="1618"/>
                </a:lnTo>
                <a:lnTo>
                  <a:pt x="1243" y="1618"/>
                </a:lnTo>
                <a:lnTo>
                  <a:pt x="1374" y="1541"/>
                </a:lnTo>
                <a:lnTo>
                  <a:pt x="1481" y="1475"/>
                </a:lnTo>
                <a:lnTo>
                  <a:pt x="1691" y="1331"/>
                </a:lnTo>
                <a:lnTo>
                  <a:pt x="1866" y="1192"/>
                </a:lnTo>
                <a:lnTo>
                  <a:pt x="1953" y="1109"/>
                </a:lnTo>
                <a:lnTo>
                  <a:pt x="1985" y="1068"/>
                </a:lnTo>
                <a:lnTo>
                  <a:pt x="1990" y="1054"/>
                </a:lnTo>
                <a:lnTo>
                  <a:pt x="1994" y="1038"/>
                </a:lnTo>
                <a:lnTo>
                  <a:pt x="2005" y="1022"/>
                </a:lnTo>
                <a:lnTo>
                  <a:pt x="2016" y="1022"/>
                </a:lnTo>
                <a:lnTo>
                  <a:pt x="2023" y="1039"/>
                </a:lnTo>
                <a:lnTo>
                  <a:pt x="2024" y="1056"/>
                </a:lnTo>
                <a:lnTo>
                  <a:pt x="2023" y="1067"/>
                </a:lnTo>
                <a:lnTo>
                  <a:pt x="2015" y="1093"/>
                </a:lnTo>
                <a:lnTo>
                  <a:pt x="1993" y="1124"/>
                </a:lnTo>
                <a:lnTo>
                  <a:pt x="1956" y="1162"/>
                </a:lnTo>
                <a:lnTo>
                  <a:pt x="1866" y="1239"/>
                </a:lnTo>
                <a:lnTo>
                  <a:pt x="1652" y="1399"/>
                </a:lnTo>
                <a:lnTo>
                  <a:pt x="1494" y="1515"/>
                </a:lnTo>
                <a:lnTo>
                  <a:pt x="1443" y="1553"/>
                </a:lnTo>
                <a:lnTo>
                  <a:pt x="1397" y="1593"/>
                </a:lnTo>
                <a:lnTo>
                  <a:pt x="1387" y="1607"/>
                </a:lnTo>
                <a:lnTo>
                  <a:pt x="1390" y="1610"/>
                </a:lnTo>
                <a:lnTo>
                  <a:pt x="1427" y="1619"/>
                </a:lnTo>
                <a:lnTo>
                  <a:pt x="1511" y="1638"/>
                </a:lnTo>
                <a:lnTo>
                  <a:pt x="1545" y="1645"/>
                </a:lnTo>
                <a:lnTo>
                  <a:pt x="1612" y="1665"/>
                </a:lnTo>
                <a:lnTo>
                  <a:pt x="1674" y="1689"/>
                </a:lnTo>
                <a:lnTo>
                  <a:pt x="1731" y="1717"/>
                </a:lnTo>
                <a:lnTo>
                  <a:pt x="1783" y="1748"/>
                </a:lnTo>
                <a:lnTo>
                  <a:pt x="1831" y="1783"/>
                </a:lnTo>
                <a:lnTo>
                  <a:pt x="1872" y="1821"/>
                </a:lnTo>
                <a:lnTo>
                  <a:pt x="1909" y="1862"/>
                </a:lnTo>
                <a:lnTo>
                  <a:pt x="1940" y="1906"/>
                </a:lnTo>
                <a:lnTo>
                  <a:pt x="1966" y="1953"/>
                </a:lnTo>
                <a:lnTo>
                  <a:pt x="1986" y="2001"/>
                </a:lnTo>
                <a:lnTo>
                  <a:pt x="2000" y="2053"/>
                </a:lnTo>
                <a:lnTo>
                  <a:pt x="2008" y="2106"/>
                </a:lnTo>
                <a:lnTo>
                  <a:pt x="2009" y="2161"/>
                </a:lnTo>
                <a:lnTo>
                  <a:pt x="2005" y="2217"/>
                </a:lnTo>
                <a:lnTo>
                  <a:pt x="1993" y="2275"/>
                </a:lnTo>
                <a:lnTo>
                  <a:pt x="1985" y="2305"/>
                </a:lnTo>
                <a:lnTo>
                  <a:pt x="1977" y="2330"/>
                </a:lnTo>
                <a:lnTo>
                  <a:pt x="1958" y="2376"/>
                </a:lnTo>
                <a:lnTo>
                  <a:pt x="1934" y="2417"/>
                </a:lnTo>
                <a:lnTo>
                  <a:pt x="1907" y="2456"/>
                </a:lnTo>
                <a:lnTo>
                  <a:pt x="1874" y="2491"/>
                </a:lnTo>
                <a:lnTo>
                  <a:pt x="1837" y="2525"/>
                </a:lnTo>
                <a:lnTo>
                  <a:pt x="1769" y="2570"/>
                </a:lnTo>
                <a:lnTo>
                  <a:pt x="1715" y="2598"/>
                </a:lnTo>
                <a:lnTo>
                  <a:pt x="1670" y="2620"/>
                </a:lnTo>
                <a:lnTo>
                  <a:pt x="1579" y="2651"/>
                </a:lnTo>
                <a:lnTo>
                  <a:pt x="1488" y="2667"/>
                </a:lnTo>
                <a:lnTo>
                  <a:pt x="1399" y="2669"/>
                </a:lnTo>
                <a:lnTo>
                  <a:pt x="1354" y="2665"/>
                </a:lnTo>
                <a:close/>
                <a:moveTo>
                  <a:pt x="569" y="1885"/>
                </a:moveTo>
                <a:lnTo>
                  <a:pt x="583" y="1878"/>
                </a:lnTo>
                <a:lnTo>
                  <a:pt x="629" y="1835"/>
                </a:lnTo>
                <a:lnTo>
                  <a:pt x="676" y="1776"/>
                </a:lnTo>
                <a:lnTo>
                  <a:pt x="701" y="1738"/>
                </a:lnTo>
                <a:lnTo>
                  <a:pt x="709" y="1721"/>
                </a:lnTo>
                <a:lnTo>
                  <a:pt x="709" y="1716"/>
                </a:lnTo>
                <a:lnTo>
                  <a:pt x="706" y="1714"/>
                </a:lnTo>
                <a:lnTo>
                  <a:pt x="692" y="1712"/>
                </a:lnTo>
                <a:lnTo>
                  <a:pt x="656" y="1717"/>
                </a:lnTo>
                <a:lnTo>
                  <a:pt x="586" y="1736"/>
                </a:lnTo>
                <a:lnTo>
                  <a:pt x="510" y="1765"/>
                </a:lnTo>
                <a:lnTo>
                  <a:pt x="476" y="1781"/>
                </a:lnTo>
                <a:lnTo>
                  <a:pt x="446" y="1796"/>
                </a:lnTo>
                <a:lnTo>
                  <a:pt x="403" y="1826"/>
                </a:lnTo>
                <a:lnTo>
                  <a:pt x="382" y="1851"/>
                </a:lnTo>
                <a:lnTo>
                  <a:pt x="381" y="1868"/>
                </a:lnTo>
                <a:lnTo>
                  <a:pt x="387" y="1877"/>
                </a:lnTo>
                <a:lnTo>
                  <a:pt x="393" y="1880"/>
                </a:lnTo>
                <a:lnTo>
                  <a:pt x="404" y="1885"/>
                </a:lnTo>
                <a:lnTo>
                  <a:pt x="446" y="1893"/>
                </a:lnTo>
                <a:lnTo>
                  <a:pt x="498" y="1894"/>
                </a:lnTo>
                <a:lnTo>
                  <a:pt x="549" y="1890"/>
                </a:lnTo>
                <a:lnTo>
                  <a:pt x="569" y="1885"/>
                </a:lnTo>
                <a:close/>
                <a:moveTo>
                  <a:pt x="934" y="1766"/>
                </a:moveTo>
                <a:lnTo>
                  <a:pt x="1008" y="1736"/>
                </a:lnTo>
                <a:lnTo>
                  <a:pt x="1102" y="1692"/>
                </a:lnTo>
                <a:lnTo>
                  <a:pt x="1136" y="1671"/>
                </a:lnTo>
                <a:lnTo>
                  <a:pt x="1140" y="1666"/>
                </a:lnTo>
                <a:lnTo>
                  <a:pt x="1132" y="1664"/>
                </a:lnTo>
                <a:lnTo>
                  <a:pt x="1055" y="1660"/>
                </a:lnTo>
                <a:lnTo>
                  <a:pt x="998" y="1660"/>
                </a:lnTo>
                <a:lnTo>
                  <a:pt x="856" y="1660"/>
                </a:lnTo>
                <a:lnTo>
                  <a:pt x="795" y="1735"/>
                </a:lnTo>
                <a:lnTo>
                  <a:pt x="745" y="1796"/>
                </a:lnTo>
                <a:lnTo>
                  <a:pt x="727" y="1823"/>
                </a:lnTo>
                <a:lnTo>
                  <a:pt x="727" y="1826"/>
                </a:lnTo>
                <a:lnTo>
                  <a:pt x="732" y="1828"/>
                </a:lnTo>
                <a:lnTo>
                  <a:pt x="753" y="1826"/>
                </a:lnTo>
                <a:lnTo>
                  <a:pt x="839" y="1800"/>
                </a:lnTo>
                <a:lnTo>
                  <a:pt x="934" y="1766"/>
                </a:lnTo>
                <a:close/>
                <a:moveTo>
                  <a:pt x="3964" y="2515"/>
                </a:moveTo>
                <a:lnTo>
                  <a:pt x="3941" y="2500"/>
                </a:lnTo>
                <a:lnTo>
                  <a:pt x="3923" y="2477"/>
                </a:lnTo>
                <a:lnTo>
                  <a:pt x="3919" y="2458"/>
                </a:lnTo>
                <a:lnTo>
                  <a:pt x="3919" y="2447"/>
                </a:lnTo>
                <a:lnTo>
                  <a:pt x="3920" y="2427"/>
                </a:lnTo>
                <a:lnTo>
                  <a:pt x="3938" y="2392"/>
                </a:lnTo>
                <a:lnTo>
                  <a:pt x="3973" y="2362"/>
                </a:lnTo>
                <a:lnTo>
                  <a:pt x="4024" y="2335"/>
                </a:lnTo>
                <a:lnTo>
                  <a:pt x="4091" y="2315"/>
                </a:lnTo>
                <a:lnTo>
                  <a:pt x="4174" y="2298"/>
                </a:lnTo>
                <a:lnTo>
                  <a:pt x="4273" y="2287"/>
                </a:lnTo>
                <a:lnTo>
                  <a:pt x="4386" y="2281"/>
                </a:lnTo>
                <a:lnTo>
                  <a:pt x="4448" y="2280"/>
                </a:lnTo>
                <a:lnTo>
                  <a:pt x="4596" y="2280"/>
                </a:lnTo>
                <a:lnTo>
                  <a:pt x="4596" y="2315"/>
                </a:lnTo>
                <a:lnTo>
                  <a:pt x="4596" y="2326"/>
                </a:lnTo>
                <a:lnTo>
                  <a:pt x="4592" y="2340"/>
                </a:lnTo>
                <a:lnTo>
                  <a:pt x="4565" y="2346"/>
                </a:lnTo>
                <a:lnTo>
                  <a:pt x="4516" y="2341"/>
                </a:lnTo>
                <a:lnTo>
                  <a:pt x="4485" y="2339"/>
                </a:lnTo>
                <a:lnTo>
                  <a:pt x="4408" y="2341"/>
                </a:lnTo>
                <a:lnTo>
                  <a:pt x="4280" y="2357"/>
                </a:lnTo>
                <a:lnTo>
                  <a:pt x="4154" y="2384"/>
                </a:lnTo>
                <a:lnTo>
                  <a:pt x="4083" y="2406"/>
                </a:lnTo>
                <a:lnTo>
                  <a:pt x="4028" y="2427"/>
                </a:lnTo>
                <a:lnTo>
                  <a:pt x="4003" y="2444"/>
                </a:lnTo>
                <a:lnTo>
                  <a:pt x="3996" y="2454"/>
                </a:lnTo>
                <a:lnTo>
                  <a:pt x="3995" y="2459"/>
                </a:lnTo>
                <a:lnTo>
                  <a:pt x="3996" y="2468"/>
                </a:lnTo>
                <a:lnTo>
                  <a:pt x="4008" y="2481"/>
                </a:lnTo>
                <a:lnTo>
                  <a:pt x="4036" y="2490"/>
                </a:lnTo>
                <a:lnTo>
                  <a:pt x="4081" y="2495"/>
                </a:lnTo>
                <a:lnTo>
                  <a:pt x="4181" y="2494"/>
                </a:lnTo>
                <a:lnTo>
                  <a:pt x="4396" y="2475"/>
                </a:lnTo>
                <a:lnTo>
                  <a:pt x="4546" y="2458"/>
                </a:lnTo>
                <a:lnTo>
                  <a:pt x="4737" y="2436"/>
                </a:lnTo>
                <a:lnTo>
                  <a:pt x="5142" y="2371"/>
                </a:lnTo>
                <a:lnTo>
                  <a:pt x="5584" y="2283"/>
                </a:lnTo>
                <a:lnTo>
                  <a:pt x="6079" y="2169"/>
                </a:lnTo>
                <a:lnTo>
                  <a:pt x="6352" y="2100"/>
                </a:lnTo>
                <a:lnTo>
                  <a:pt x="6613" y="2032"/>
                </a:lnTo>
                <a:lnTo>
                  <a:pt x="6923" y="1942"/>
                </a:lnTo>
                <a:lnTo>
                  <a:pt x="7093" y="1885"/>
                </a:lnTo>
                <a:lnTo>
                  <a:pt x="7235" y="1830"/>
                </a:lnTo>
                <a:lnTo>
                  <a:pt x="7355" y="1777"/>
                </a:lnTo>
                <a:lnTo>
                  <a:pt x="7453" y="1721"/>
                </a:lnTo>
                <a:lnTo>
                  <a:pt x="7537" y="1663"/>
                </a:lnTo>
                <a:lnTo>
                  <a:pt x="7573" y="1632"/>
                </a:lnTo>
                <a:lnTo>
                  <a:pt x="7603" y="1604"/>
                </a:lnTo>
                <a:lnTo>
                  <a:pt x="7652" y="1546"/>
                </a:lnTo>
                <a:lnTo>
                  <a:pt x="7685" y="1486"/>
                </a:lnTo>
                <a:lnTo>
                  <a:pt x="7702" y="1426"/>
                </a:lnTo>
                <a:lnTo>
                  <a:pt x="7704" y="1365"/>
                </a:lnTo>
                <a:lnTo>
                  <a:pt x="7689" y="1304"/>
                </a:lnTo>
                <a:lnTo>
                  <a:pt x="7659" y="1243"/>
                </a:lnTo>
                <a:lnTo>
                  <a:pt x="7613" y="1181"/>
                </a:lnTo>
                <a:lnTo>
                  <a:pt x="7584" y="1151"/>
                </a:lnTo>
                <a:lnTo>
                  <a:pt x="7540" y="1108"/>
                </a:lnTo>
                <a:lnTo>
                  <a:pt x="7444" y="1036"/>
                </a:lnTo>
                <a:lnTo>
                  <a:pt x="7368" y="988"/>
                </a:lnTo>
                <a:lnTo>
                  <a:pt x="7313" y="955"/>
                </a:lnTo>
                <a:lnTo>
                  <a:pt x="7148" y="878"/>
                </a:lnTo>
                <a:lnTo>
                  <a:pt x="6964" y="802"/>
                </a:lnTo>
                <a:lnTo>
                  <a:pt x="6810" y="748"/>
                </a:lnTo>
                <a:lnTo>
                  <a:pt x="6764" y="739"/>
                </a:lnTo>
                <a:lnTo>
                  <a:pt x="6730" y="735"/>
                </a:lnTo>
                <a:lnTo>
                  <a:pt x="6692" y="737"/>
                </a:lnTo>
                <a:lnTo>
                  <a:pt x="6670" y="745"/>
                </a:lnTo>
                <a:lnTo>
                  <a:pt x="6641" y="770"/>
                </a:lnTo>
                <a:lnTo>
                  <a:pt x="6600" y="836"/>
                </a:lnTo>
                <a:lnTo>
                  <a:pt x="6572" y="888"/>
                </a:lnTo>
                <a:lnTo>
                  <a:pt x="6543" y="942"/>
                </a:lnTo>
                <a:lnTo>
                  <a:pt x="6509" y="993"/>
                </a:lnTo>
                <a:lnTo>
                  <a:pt x="6494" y="1010"/>
                </a:lnTo>
                <a:lnTo>
                  <a:pt x="6483" y="1014"/>
                </a:lnTo>
                <a:lnTo>
                  <a:pt x="6478" y="1004"/>
                </a:lnTo>
                <a:lnTo>
                  <a:pt x="6482" y="964"/>
                </a:lnTo>
                <a:lnTo>
                  <a:pt x="6495" y="915"/>
                </a:lnTo>
                <a:lnTo>
                  <a:pt x="6507" y="871"/>
                </a:lnTo>
                <a:lnTo>
                  <a:pt x="6510" y="831"/>
                </a:lnTo>
                <a:lnTo>
                  <a:pt x="6505" y="813"/>
                </a:lnTo>
                <a:lnTo>
                  <a:pt x="6501" y="804"/>
                </a:lnTo>
                <a:lnTo>
                  <a:pt x="6494" y="792"/>
                </a:lnTo>
                <a:lnTo>
                  <a:pt x="6493" y="767"/>
                </a:lnTo>
                <a:lnTo>
                  <a:pt x="6504" y="743"/>
                </a:lnTo>
                <a:lnTo>
                  <a:pt x="6529" y="722"/>
                </a:lnTo>
                <a:lnTo>
                  <a:pt x="6546" y="712"/>
                </a:lnTo>
                <a:lnTo>
                  <a:pt x="6555" y="707"/>
                </a:lnTo>
                <a:lnTo>
                  <a:pt x="6575" y="682"/>
                </a:lnTo>
                <a:lnTo>
                  <a:pt x="6610" y="609"/>
                </a:lnTo>
                <a:lnTo>
                  <a:pt x="6643" y="519"/>
                </a:lnTo>
                <a:lnTo>
                  <a:pt x="6701" y="362"/>
                </a:lnTo>
                <a:lnTo>
                  <a:pt x="6720" y="296"/>
                </a:lnTo>
                <a:lnTo>
                  <a:pt x="6718" y="290"/>
                </a:lnTo>
                <a:lnTo>
                  <a:pt x="6704" y="302"/>
                </a:lnTo>
                <a:lnTo>
                  <a:pt x="6689" y="321"/>
                </a:lnTo>
                <a:lnTo>
                  <a:pt x="6612" y="423"/>
                </a:lnTo>
                <a:lnTo>
                  <a:pt x="6444" y="652"/>
                </a:lnTo>
                <a:lnTo>
                  <a:pt x="6292" y="862"/>
                </a:lnTo>
                <a:lnTo>
                  <a:pt x="6196" y="978"/>
                </a:lnTo>
                <a:lnTo>
                  <a:pt x="6164" y="998"/>
                </a:lnTo>
                <a:lnTo>
                  <a:pt x="6150" y="998"/>
                </a:lnTo>
                <a:lnTo>
                  <a:pt x="6140" y="998"/>
                </a:lnTo>
                <a:lnTo>
                  <a:pt x="6128" y="994"/>
                </a:lnTo>
                <a:lnTo>
                  <a:pt x="6117" y="980"/>
                </a:lnTo>
                <a:lnTo>
                  <a:pt x="6117" y="960"/>
                </a:lnTo>
                <a:lnTo>
                  <a:pt x="6118" y="941"/>
                </a:lnTo>
                <a:lnTo>
                  <a:pt x="6134" y="888"/>
                </a:lnTo>
                <a:lnTo>
                  <a:pt x="6145" y="861"/>
                </a:lnTo>
                <a:lnTo>
                  <a:pt x="6156" y="836"/>
                </a:lnTo>
                <a:lnTo>
                  <a:pt x="6166" y="799"/>
                </a:lnTo>
                <a:lnTo>
                  <a:pt x="6165" y="793"/>
                </a:lnTo>
                <a:lnTo>
                  <a:pt x="6162" y="790"/>
                </a:lnTo>
                <a:lnTo>
                  <a:pt x="6153" y="790"/>
                </a:lnTo>
                <a:lnTo>
                  <a:pt x="6136" y="798"/>
                </a:lnTo>
                <a:lnTo>
                  <a:pt x="6103" y="832"/>
                </a:lnTo>
                <a:lnTo>
                  <a:pt x="6058" y="890"/>
                </a:lnTo>
                <a:lnTo>
                  <a:pt x="6030" y="930"/>
                </a:lnTo>
                <a:lnTo>
                  <a:pt x="5994" y="983"/>
                </a:lnTo>
                <a:lnTo>
                  <a:pt x="5934" y="1059"/>
                </a:lnTo>
                <a:lnTo>
                  <a:pt x="5889" y="1101"/>
                </a:lnTo>
                <a:lnTo>
                  <a:pt x="5862" y="1112"/>
                </a:lnTo>
                <a:lnTo>
                  <a:pt x="5847" y="1111"/>
                </a:lnTo>
                <a:lnTo>
                  <a:pt x="5841" y="1107"/>
                </a:lnTo>
                <a:lnTo>
                  <a:pt x="5829" y="1100"/>
                </a:lnTo>
                <a:lnTo>
                  <a:pt x="5815" y="1077"/>
                </a:lnTo>
                <a:lnTo>
                  <a:pt x="5813" y="1066"/>
                </a:lnTo>
                <a:lnTo>
                  <a:pt x="5813" y="1052"/>
                </a:lnTo>
                <a:lnTo>
                  <a:pt x="5806" y="1041"/>
                </a:lnTo>
                <a:lnTo>
                  <a:pt x="5799" y="1042"/>
                </a:lnTo>
                <a:lnTo>
                  <a:pt x="5783" y="1054"/>
                </a:lnTo>
                <a:lnTo>
                  <a:pt x="5748" y="1092"/>
                </a:lnTo>
                <a:lnTo>
                  <a:pt x="5724" y="1122"/>
                </a:lnTo>
                <a:lnTo>
                  <a:pt x="5697" y="1155"/>
                </a:lnTo>
                <a:lnTo>
                  <a:pt x="5656" y="1199"/>
                </a:lnTo>
                <a:lnTo>
                  <a:pt x="5648" y="1205"/>
                </a:lnTo>
                <a:lnTo>
                  <a:pt x="5639" y="1203"/>
                </a:lnTo>
                <a:lnTo>
                  <a:pt x="5621" y="1186"/>
                </a:lnTo>
                <a:lnTo>
                  <a:pt x="5603" y="1158"/>
                </a:lnTo>
                <a:lnTo>
                  <a:pt x="5590" y="1122"/>
                </a:lnTo>
                <a:lnTo>
                  <a:pt x="5585" y="1103"/>
                </a:lnTo>
                <a:lnTo>
                  <a:pt x="5576" y="1050"/>
                </a:lnTo>
                <a:lnTo>
                  <a:pt x="5454" y="1168"/>
                </a:lnTo>
                <a:lnTo>
                  <a:pt x="5404" y="1216"/>
                </a:lnTo>
                <a:lnTo>
                  <a:pt x="5325" y="1281"/>
                </a:lnTo>
                <a:lnTo>
                  <a:pt x="5310" y="1287"/>
                </a:lnTo>
                <a:lnTo>
                  <a:pt x="5298" y="1285"/>
                </a:lnTo>
                <a:lnTo>
                  <a:pt x="5278" y="1267"/>
                </a:lnTo>
                <a:lnTo>
                  <a:pt x="5266" y="1235"/>
                </a:lnTo>
                <a:lnTo>
                  <a:pt x="5262" y="1195"/>
                </a:lnTo>
                <a:lnTo>
                  <a:pt x="5265" y="1175"/>
                </a:lnTo>
                <a:lnTo>
                  <a:pt x="5275" y="1143"/>
                </a:lnTo>
                <a:lnTo>
                  <a:pt x="5344" y="987"/>
                </a:lnTo>
                <a:lnTo>
                  <a:pt x="5392" y="889"/>
                </a:lnTo>
                <a:lnTo>
                  <a:pt x="5438" y="793"/>
                </a:lnTo>
                <a:lnTo>
                  <a:pt x="5499" y="660"/>
                </a:lnTo>
                <a:lnTo>
                  <a:pt x="5504" y="644"/>
                </a:lnTo>
                <a:lnTo>
                  <a:pt x="5498" y="646"/>
                </a:lnTo>
                <a:lnTo>
                  <a:pt x="5450" y="703"/>
                </a:lnTo>
                <a:lnTo>
                  <a:pt x="5278" y="917"/>
                </a:lnTo>
                <a:lnTo>
                  <a:pt x="5059" y="1197"/>
                </a:lnTo>
                <a:lnTo>
                  <a:pt x="4988" y="1288"/>
                </a:lnTo>
                <a:lnTo>
                  <a:pt x="4897" y="1398"/>
                </a:lnTo>
                <a:lnTo>
                  <a:pt x="4856" y="1433"/>
                </a:lnTo>
                <a:lnTo>
                  <a:pt x="4836" y="1441"/>
                </a:lnTo>
                <a:lnTo>
                  <a:pt x="4818" y="1436"/>
                </a:lnTo>
                <a:lnTo>
                  <a:pt x="4800" y="1422"/>
                </a:lnTo>
                <a:lnTo>
                  <a:pt x="4791" y="1413"/>
                </a:lnTo>
                <a:lnTo>
                  <a:pt x="4782" y="1403"/>
                </a:lnTo>
                <a:lnTo>
                  <a:pt x="4767" y="1396"/>
                </a:lnTo>
                <a:lnTo>
                  <a:pt x="4736" y="1415"/>
                </a:lnTo>
                <a:lnTo>
                  <a:pt x="4691" y="1460"/>
                </a:lnTo>
                <a:lnTo>
                  <a:pt x="4653" y="1495"/>
                </a:lnTo>
                <a:lnTo>
                  <a:pt x="4607" y="1527"/>
                </a:lnTo>
                <a:lnTo>
                  <a:pt x="4579" y="1540"/>
                </a:lnTo>
                <a:lnTo>
                  <a:pt x="4565" y="1543"/>
                </a:lnTo>
                <a:lnTo>
                  <a:pt x="4537" y="1547"/>
                </a:lnTo>
                <a:lnTo>
                  <a:pt x="4508" y="1545"/>
                </a:lnTo>
                <a:lnTo>
                  <a:pt x="4493" y="1538"/>
                </a:lnTo>
                <a:lnTo>
                  <a:pt x="4483" y="1526"/>
                </a:lnTo>
                <a:lnTo>
                  <a:pt x="4477" y="1510"/>
                </a:lnTo>
                <a:lnTo>
                  <a:pt x="4474" y="1475"/>
                </a:lnTo>
                <a:lnTo>
                  <a:pt x="4476" y="1443"/>
                </a:lnTo>
                <a:lnTo>
                  <a:pt x="4483" y="1369"/>
                </a:lnTo>
                <a:lnTo>
                  <a:pt x="4447" y="1397"/>
                </a:lnTo>
                <a:lnTo>
                  <a:pt x="4393" y="1439"/>
                </a:lnTo>
                <a:lnTo>
                  <a:pt x="4299" y="1521"/>
                </a:lnTo>
                <a:lnTo>
                  <a:pt x="4244" y="1570"/>
                </a:lnTo>
                <a:lnTo>
                  <a:pt x="4140" y="1652"/>
                </a:lnTo>
                <a:lnTo>
                  <a:pt x="4054" y="1710"/>
                </a:lnTo>
                <a:lnTo>
                  <a:pt x="4010" y="1732"/>
                </a:lnTo>
                <a:lnTo>
                  <a:pt x="3992" y="1736"/>
                </a:lnTo>
                <a:lnTo>
                  <a:pt x="3987" y="1734"/>
                </a:lnTo>
                <a:lnTo>
                  <a:pt x="3983" y="1725"/>
                </a:lnTo>
                <a:lnTo>
                  <a:pt x="3991" y="1679"/>
                </a:lnTo>
                <a:lnTo>
                  <a:pt x="4025" y="1567"/>
                </a:lnTo>
                <a:lnTo>
                  <a:pt x="4102" y="1371"/>
                </a:lnTo>
                <a:lnTo>
                  <a:pt x="4166" y="1234"/>
                </a:lnTo>
                <a:lnTo>
                  <a:pt x="4206" y="1160"/>
                </a:lnTo>
                <a:lnTo>
                  <a:pt x="4224" y="1134"/>
                </a:lnTo>
                <a:lnTo>
                  <a:pt x="4234" y="1119"/>
                </a:lnTo>
                <a:lnTo>
                  <a:pt x="4246" y="1095"/>
                </a:lnTo>
                <a:lnTo>
                  <a:pt x="4244" y="1084"/>
                </a:lnTo>
                <a:lnTo>
                  <a:pt x="4229" y="1084"/>
                </a:lnTo>
                <a:lnTo>
                  <a:pt x="4217" y="1090"/>
                </a:lnTo>
                <a:lnTo>
                  <a:pt x="4191" y="1116"/>
                </a:lnTo>
                <a:lnTo>
                  <a:pt x="4012" y="1319"/>
                </a:lnTo>
                <a:lnTo>
                  <a:pt x="3888" y="1465"/>
                </a:lnTo>
                <a:lnTo>
                  <a:pt x="3777" y="1596"/>
                </a:lnTo>
                <a:lnTo>
                  <a:pt x="3623" y="1768"/>
                </a:lnTo>
                <a:lnTo>
                  <a:pt x="3551" y="1838"/>
                </a:lnTo>
                <a:lnTo>
                  <a:pt x="3517" y="1863"/>
                </a:lnTo>
                <a:lnTo>
                  <a:pt x="3491" y="1872"/>
                </a:lnTo>
                <a:lnTo>
                  <a:pt x="3472" y="1868"/>
                </a:lnTo>
                <a:lnTo>
                  <a:pt x="3464" y="1860"/>
                </a:lnTo>
                <a:lnTo>
                  <a:pt x="3458" y="1854"/>
                </a:lnTo>
                <a:lnTo>
                  <a:pt x="3450" y="1838"/>
                </a:lnTo>
                <a:lnTo>
                  <a:pt x="3446" y="1808"/>
                </a:lnTo>
                <a:lnTo>
                  <a:pt x="3460" y="1746"/>
                </a:lnTo>
                <a:lnTo>
                  <a:pt x="3495" y="1656"/>
                </a:lnTo>
                <a:lnTo>
                  <a:pt x="3523" y="1596"/>
                </a:lnTo>
                <a:lnTo>
                  <a:pt x="3553" y="1529"/>
                </a:lnTo>
                <a:lnTo>
                  <a:pt x="3591" y="1438"/>
                </a:lnTo>
                <a:lnTo>
                  <a:pt x="3593" y="1427"/>
                </a:lnTo>
                <a:lnTo>
                  <a:pt x="3589" y="1428"/>
                </a:lnTo>
                <a:lnTo>
                  <a:pt x="3561" y="1455"/>
                </a:lnTo>
                <a:lnTo>
                  <a:pt x="3543" y="1476"/>
                </a:lnTo>
                <a:lnTo>
                  <a:pt x="3459" y="1572"/>
                </a:lnTo>
                <a:lnTo>
                  <a:pt x="3298" y="1745"/>
                </a:lnTo>
                <a:lnTo>
                  <a:pt x="3149" y="1892"/>
                </a:lnTo>
                <a:lnTo>
                  <a:pt x="3013" y="2013"/>
                </a:lnTo>
                <a:lnTo>
                  <a:pt x="2949" y="2061"/>
                </a:lnTo>
                <a:lnTo>
                  <a:pt x="2913" y="2088"/>
                </a:lnTo>
                <a:lnTo>
                  <a:pt x="2834" y="2136"/>
                </a:lnTo>
                <a:lnTo>
                  <a:pt x="2757" y="2174"/>
                </a:lnTo>
                <a:lnTo>
                  <a:pt x="2692" y="2196"/>
                </a:lnTo>
                <a:lnTo>
                  <a:pt x="2670" y="2198"/>
                </a:lnTo>
                <a:lnTo>
                  <a:pt x="2657" y="2197"/>
                </a:lnTo>
                <a:lnTo>
                  <a:pt x="2631" y="2189"/>
                </a:lnTo>
                <a:lnTo>
                  <a:pt x="2609" y="2174"/>
                </a:lnTo>
                <a:lnTo>
                  <a:pt x="2592" y="2152"/>
                </a:lnTo>
                <a:lnTo>
                  <a:pt x="2578" y="2123"/>
                </a:lnTo>
                <a:lnTo>
                  <a:pt x="2569" y="2089"/>
                </a:lnTo>
                <a:lnTo>
                  <a:pt x="2564" y="2029"/>
                </a:lnTo>
                <a:lnTo>
                  <a:pt x="2567" y="1982"/>
                </a:lnTo>
                <a:lnTo>
                  <a:pt x="2570" y="1956"/>
                </a:lnTo>
                <a:lnTo>
                  <a:pt x="2569" y="1936"/>
                </a:lnTo>
                <a:lnTo>
                  <a:pt x="2565" y="1934"/>
                </a:lnTo>
                <a:lnTo>
                  <a:pt x="2550" y="1949"/>
                </a:lnTo>
                <a:lnTo>
                  <a:pt x="2511" y="2014"/>
                </a:lnTo>
                <a:lnTo>
                  <a:pt x="2481" y="2066"/>
                </a:lnTo>
                <a:lnTo>
                  <a:pt x="2453" y="2115"/>
                </a:lnTo>
                <a:lnTo>
                  <a:pt x="2420" y="2168"/>
                </a:lnTo>
                <a:lnTo>
                  <a:pt x="2418" y="2164"/>
                </a:lnTo>
                <a:lnTo>
                  <a:pt x="2437" y="2114"/>
                </a:lnTo>
                <a:lnTo>
                  <a:pt x="2480" y="2014"/>
                </a:lnTo>
                <a:lnTo>
                  <a:pt x="2554" y="1858"/>
                </a:lnTo>
                <a:lnTo>
                  <a:pt x="2672" y="1653"/>
                </a:lnTo>
                <a:lnTo>
                  <a:pt x="2801" y="1461"/>
                </a:lnTo>
                <a:lnTo>
                  <a:pt x="2869" y="1377"/>
                </a:lnTo>
                <a:lnTo>
                  <a:pt x="2930" y="1304"/>
                </a:lnTo>
                <a:lnTo>
                  <a:pt x="3040" y="1197"/>
                </a:lnTo>
                <a:lnTo>
                  <a:pt x="3110" y="1143"/>
                </a:lnTo>
                <a:lnTo>
                  <a:pt x="3143" y="1118"/>
                </a:lnTo>
                <a:lnTo>
                  <a:pt x="3128" y="1139"/>
                </a:lnTo>
                <a:lnTo>
                  <a:pt x="3073" y="1192"/>
                </a:lnTo>
                <a:lnTo>
                  <a:pt x="3035" y="1229"/>
                </a:lnTo>
                <a:lnTo>
                  <a:pt x="2972" y="1298"/>
                </a:lnTo>
                <a:lnTo>
                  <a:pt x="2930" y="1351"/>
                </a:lnTo>
                <a:lnTo>
                  <a:pt x="2915" y="1375"/>
                </a:lnTo>
                <a:lnTo>
                  <a:pt x="2915" y="1384"/>
                </a:lnTo>
                <a:lnTo>
                  <a:pt x="2919" y="1384"/>
                </a:lnTo>
                <a:lnTo>
                  <a:pt x="2930" y="1378"/>
                </a:lnTo>
                <a:lnTo>
                  <a:pt x="2992" y="1321"/>
                </a:lnTo>
                <a:lnTo>
                  <a:pt x="3034" y="1279"/>
                </a:lnTo>
                <a:lnTo>
                  <a:pt x="3098" y="1216"/>
                </a:lnTo>
                <a:lnTo>
                  <a:pt x="3222" y="1109"/>
                </a:lnTo>
                <a:lnTo>
                  <a:pt x="3345" y="1026"/>
                </a:lnTo>
                <a:lnTo>
                  <a:pt x="3432" y="980"/>
                </a:lnTo>
                <a:lnTo>
                  <a:pt x="3489" y="957"/>
                </a:lnTo>
                <a:lnTo>
                  <a:pt x="3516" y="948"/>
                </a:lnTo>
                <a:lnTo>
                  <a:pt x="3551" y="939"/>
                </a:lnTo>
                <a:lnTo>
                  <a:pt x="3604" y="930"/>
                </a:lnTo>
                <a:lnTo>
                  <a:pt x="3644" y="935"/>
                </a:lnTo>
                <a:lnTo>
                  <a:pt x="3678" y="954"/>
                </a:lnTo>
                <a:lnTo>
                  <a:pt x="3696" y="971"/>
                </a:lnTo>
                <a:lnTo>
                  <a:pt x="3707" y="983"/>
                </a:lnTo>
                <a:lnTo>
                  <a:pt x="3725" y="1006"/>
                </a:lnTo>
                <a:lnTo>
                  <a:pt x="3735" y="1033"/>
                </a:lnTo>
                <a:lnTo>
                  <a:pt x="3741" y="1067"/>
                </a:lnTo>
                <a:lnTo>
                  <a:pt x="3742" y="1090"/>
                </a:lnTo>
                <a:lnTo>
                  <a:pt x="3746" y="1167"/>
                </a:lnTo>
                <a:lnTo>
                  <a:pt x="3806" y="1083"/>
                </a:lnTo>
                <a:lnTo>
                  <a:pt x="3837" y="1038"/>
                </a:lnTo>
                <a:lnTo>
                  <a:pt x="3866" y="1010"/>
                </a:lnTo>
                <a:lnTo>
                  <a:pt x="3879" y="1008"/>
                </a:lnTo>
                <a:lnTo>
                  <a:pt x="3885" y="1012"/>
                </a:lnTo>
                <a:lnTo>
                  <a:pt x="3889" y="1017"/>
                </a:lnTo>
                <a:lnTo>
                  <a:pt x="3891" y="1033"/>
                </a:lnTo>
                <a:lnTo>
                  <a:pt x="3871" y="1080"/>
                </a:lnTo>
                <a:lnTo>
                  <a:pt x="3837" y="1141"/>
                </a:lnTo>
                <a:lnTo>
                  <a:pt x="3649" y="1459"/>
                </a:lnTo>
                <a:lnTo>
                  <a:pt x="3530" y="1677"/>
                </a:lnTo>
                <a:lnTo>
                  <a:pt x="3505" y="1745"/>
                </a:lnTo>
                <a:lnTo>
                  <a:pt x="3504" y="1765"/>
                </a:lnTo>
                <a:lnTo>
                  <a:pt x="3504" y="1772"/>
                </a:lnTo>
                <a:lnTo>
                  <a:pt x="3508" y="1781"/>
                </a:lnTo>
                <a:lnTo>
                  <a:pt x="3522" y="1784"/>
                </a:lnTo>
                <a:lnTo>
                  <a:pt x="3552" y="1770"/>
                </a:lnTo>
                <a:lnTo>
                  <a:pt x="3596" y="1736"/>
                </a:lnTo>
                <a:lnTo>
                  <a:pt x="3623" y="1712"/>
                </a:lnTo>
                <a:lnTo>
                  <a:pt x="3675" y="1660"/>
                </a:lnTo>
                <a:lnTo>
                  <a:pt x="3825" y="1490"/>
                </a:lnTo>
                <a:lnTo>
                  <a:pt x="3981" y="1302"/>
                </a:lnTo>
                <a:lnTo>
                  <a:pt x="4065" y="1191"/>
                </a:lnTo>
                <a:lnTo>
                  <a:pt x="4095" y="1146"/>
                </a:lnTo>
                <a:lnTo>
                  <a:pt x="4098" y="1137"/>
                </a:lnTo>
                <a:lnTo>
                  <a:pt x="4093" y="1134"/>
                </a:lnTo>
                <a:lnTo>
                  <a:pt x="4049" y="1139"/>
                </a:lnTo>
                <a:lnTo>
                  <a:pt x="4015" y="1148"/>
                </a:lnTo>
                <a:lnTo>
                  <a:pt x="3991" y="1155"/>
                </a:lnTo>
                <a:lnTo>
                  <a:pt x="3956" y="1166"/>
                </a:lnTo>
                <a:lnTo>
                  <a:pt x="3937" y="1180"/>
                </a:lnTo>
                <a:lnTo>
                  <a:pt x="3927" y="1198"/>
                </a:lnTo>
                <a:lnTo>
                  <a:pt x="3924" y="1211"/>
                </a:lnTo>
                <a:lnTo>
                  <a:pt x="3918" y="1237"/>
                </a:lnTo>
                <a:lnTo>
                  <a:pt x="3911" y="1241"/>
                </a:lnTo>
                <a:lnTo>
                  <a:pt x="3902" y="1220"/>
                </a:lnTo>
                <a:lnTo>
                  <a:pt x="3898" y="1205"/>
                </a:lnTo>
                <a:lnTo>
                  <a:pt x="3899" y="1180"/>
                </a:lnTo>
                <a:lnTo>
                  <a:pt x="3904" y="1171"/>
                </a:lnTo>
                <a:lnTo>
                  <a:pt x="3918" y="1161"/>
                </a:lnTo>
                <a:lnTo>
                  <a:pt x="4002" y="1122"/>
                </a:lnTo>
                <a:lnTo>
                  <a:pt x="4059" y="1100"/>
                </a:lnTo>
                <a:lnTo>
                  <a:pt x="4199" y="1046"/>
                </a:lnTo>
                <a:lnTo>
                  <a:pt x="4373" y="840"/>
                </a:lnTo>
                <a:lnTo>
                  <a:pt x="4480" y="714"/>
                </a:lnTo>
                <a:lnTo>
                  <a:pt x="4603" y="574"/>
                </a:lnTo>
                <a:lnTo>
                  <a:pt x="4628" y="555"/>
                </a:lnTo>
                <a:lnTo>
                  <a:pt x="4629" y="559"/>
                </a:lnTo>
                <a:lnTo>
                  <a:pt x="4622" y="579"/>
                </a:lnTo>
                <a:lnTo>
                  <a:pt x="4572" y="667"/>
                </a:lnTo>
                <a:lnTo>
                  <a:pt x="4512" y="769"/>
                </a:lnTo>
                <a:lnTo>
                  <a:pt x="4462" y="852"/>
                </a:lnTo>
                <a:lnTo>
                  <a:pt x="4398" y="966"/>
                </a:lnTo>
                <a:lnTo>
                  <a:pt x="4394" y="980"/>
                </a:lnTo>
                <a:lnTo>
                  <a:pt x="4427" y="970"/>
                </a:lnTo>
                <a:lnTo>
                  <a:pt x="4734" y="863"/>
                </a:lnTo>
                <a:lnTo>
                  <a:pt x="4958" y="783"/>
                </a:lnTo>
                <a:lnTo>
                  <a:pt x="5518" y="581"/>
                </a:lnTo>
                <a:lnTo>
                  <a:pt x="5641" y="435"/>
                </a:lnTo>
                <a:lnTo>
                  <a:pt x="5701" y="366"/>
                </a:lnTo>
                <a:lnTo>
                  <a:pt x="5762" y="303"/>
                </a:lnTo>
                <a:lnTo>
                  <a:pt x="5788" y="281"/>
                </a:lnTo>
                <a:lnTo>
                  <a:pt x="5798" y="277"/>
                </a:lnTo>
                <a:lnTo>
                  <a:pt x="5801" y="280"/>
                </a:lnTo>
                <a:lnTo>
                  <a:pt x="5799" y="292"/>
                </a:lnTo>
                <a:lnTo>
                  <a:pt x="5774" y="346"/>
                </a:lnTo>
                <a:lnTo>
                  <a:pt x="5737" y="409"/>
                </a:lnTo>
                <a:lnTo>
                  <a:pt x="5688" y="490"/>
                </a:lnTo>
                <a:lnTo>
                  <a:pt x="5675" y="519"/>
                </a:lnTo>
                <a:lnTo>
                  <a:pt x="5683" y="519"/>
                </a:lnTo>
                <a:lnTo>
                  <a:pt x="5768" y="494"/>
                </a:lnTo>
                <a:lnTo>
                  <a:pt x="5830" y="472"/>
                </a:lnTo>
                <a:lnTo>
                  <a:pt x="6043" y="398"/>
                </a:lnTo>
                <a:lnTo>
                  <a:pt x="6393" y="277"/>
                </a:lnTo>
                <a:lnTo>
                  <a:pt x="6801" y="136"/>
                </a:lnTo>
                <a:lnTo>
                  <a:pt x="6833" y="77"/>
                </a:lnTo>
                <a:lnTo>
                  <a:pt x="6846" y="55"/>
                </a:lnTo>
                <a:lnTo>
                  <a:pt x="6871" y="26"/>
                </a:lnTo>
                <a:lnTo>
                  <a:pt x="6887" y="19"/>
                </a:lnTo>
                <a:lnTo>
                  <a:pt x="6895" y="20"/>
                </a:lnTo>
                <a:lnTo>
                  <a:pt x="6903" y="32"/>
                </a:lnTo>
                <a:lnTo>
                  <a:pt x="6905" y="47"/>
                </a:lnTo>
                <a:lnTo>
                  <a:pt x="6905" y="59"/>
                </a:lnTo>
                <a:lnTo>
                  <a:pt x="6912" y="72"/>
                </a:lnTo>
                <a:lnTo>
                  <a:pt x="6916" y="71"/>
                </a:lnTo>
                <a:lnTo>
                  <a:pt x="7017" y="29"/>
                </a:lnTo>
                <a:lnTo>
                  <a:pt x="7106" y="1"/>
                </a:lnTo>
                <a:lnTo>
                  <a:pt x="7138" y="0"/>
                </a:lnTo>
                <a:lnTo>
                  <a:pt x="7147" y="5"/>
                </a:lnTo>
                <a:lnTo>
                  <a:pt x="7155" y="13"/>
                </a:lnTo>
                <a:lnTo>
                  <a:pt x="7167" y="38"/>
                </a:lnTo>
                <a:lnTo>
                  <a:pt x="7168" y="50"/>
                </a:lnTo>
                <a:lnTo>
                  <a:pt x="7168" y="68"/>
                </a:lnTo>
                <a:lnTo>
                  <a:pt x="7161" y="69"/>
                </a:lnTo>
                <a:lnTo>
                  <a:pt x="7149" y="53"/>
                </a:lnTo>
                <a:lnTo>
                  <a:pt x="7143" y="45"/>
                </a:lnTo>
                <a:lnTo>
                  <a:pt x="7127" y="37"/>
                </a:lnTo>
                <a:lnTo>
                  <a:pt x="7081" y="45"/>
                </a:lnTo>
                <a:lnTo>
                  <a:pt x="7004" y="73"/>
                </a:lnTo>
                <a:lnTo>
                  <a:pt x="6964" y="88"/>
                </a:lnTo>
                <a:lnTo>
                  <a:pt x="6909" y="110"/>
                </a:lnTo>
                <a:lnTo>
                  <a:pt x="6874" y="133"/>
                </a:lnTo>
                <a:lnTo>
                  <a:pt x="6848" y="164"/>
                </a:lnTo>
                <a:lnTo>
                  <a:pt x="6834" y="187"/>
                </a:lnTo>
                <a:lnTo>
                  <a:pt x="6813" y="225"/>
                </a:lnTo>
                <a:lnTo>
                  <a:pt x="6753" y="361"/>
                </a:lnTo>
                <a:lnTo>
                  <a:pt x="6725" y="437"/>
                </a:lnTo>
                <a:lnTo>
                  <a:pt x="6692" y="529"/>
                </a:lnTo>
                <a:lnTo>
                  <a:pt x="6655" y="636"/>
                </a:lnTo>
                <a:lnTo>
                  <a:pt x="6648" y="670"/>
                </a:lnTo>
                <a:lnTo>
                  <a:pt x="6651" y="679"/>
                </a:lnTo>
                <a:lnTo>
                  <a:pt x="6667" y="680"/>
                </a:lnTo>
                <a:lnTo>
                  <a:pt x="6686" y="678"/>
                </a:lnTo>
                <a:lnTo>
                  <a:pt x="6701" y="676"/>
                </a:lnTo>
                <a:lnTo>
                  <a:pt x="6728" y="664"/>
                </a:lnTo>
                <a:lnTo>
                  <a:pt x="6781" y="608"/>
                </a:lnTo>
                <a:lnTo>
                  <a:pt x="6846" y="522"/>
                </a:lnTo>
                <a:lnTo>
                  <a:pt x="6895" y="456"/>
                </a:lnTo>
                <a:lnTo>
                  <a:pt x="6942" y="381"/>
                </a:lnTo>
                <a:lnTo>
                  <a:pt x="6956" y="350"/>
                </a:lnTo>
                <a:lnTo>
                  <a:pt x="6957" y="343"/>
                </a:lnTo>
                <a:lnTo>
                  <a:pt x="6953" y="330"/>
                </a:lnTo>
                <a:lnTo>
                  <a:pt x="6933" y="313"/>
                </a:lnTo>
                <a:lnTo>
                  <a:pt x="6905" y="309"/>
                </a:lnTo>
                <a:lnTo>
                  <a:pt x="6879" y="319"/>
                </a:lnTo>
                <a:lnTo>
                  <a:pt x="6868" y="331"/>
                </a:lnTo>
                <a:lnTo>
                  <a:pt x="6861" y="339"/>
                </a:lnTo>
                <a:lnTo>
                  <a:pt x="6851" y="344"/>
                </a:lnTo>
                <a:lnTo>
                  <a:pt x="6849" y="339"/>
                </a:lnTo>
                <a:lnTo>
                  <a:pt x="6852" y="331"/>
                </a:lnTo>
                <a:lnTo>
                  <a:pt x="6869" y="311"/>
                </a:lnTo>
                <a:lnTo>
                  <a:pt x="6896" y="293"/>
                </a:lnTo>
                <a:lnTo>
                  <a:pt x="6926" y="282"/>
                </a:lnTo>
                <a:lnTo>
                  <a:pt x="6940" y="281"/>
                </a:lnTo>
                <a:lnTo>
                  <a:pt x="6952" y="282"/>
                </a:lnTo>
                <a:lnTo>
                  <a:pt x="6977" y="290"/>
                </a:lnTo>
                <a:lnTo>
                  <a:pt x="6985" y="297"/>
                </a:lnTo>
                <a:lnTo>
                  <a:pt x="6993" y="306"/>
                </a:lnTo>
                <a:lnTo>
                  <a:pt x="7001" y="327"/>
                </a:lnTo>
                <a:lnTo>
                  <a:pt x="7001" y="354"/>
                </a:lnTo>
                <a:lnTo>
                  <a:pt x="6991" y="386"/>
                </a:lnTo>
                <a:lnTo>
                  <a:pt x="6960" y="445"/>
                </a:lnTo>
                <a:lnTo>
                  <a:pt x="6885" y="547"/>
                </a:lnTo>
                <a:lnTo>
                  <a:pt x="6831" y="611"/>
                </a:lnTo>
                <a:lnTo>
                  <a:pt x="6753" y="699"/>
                </a:lnTo>
                <a:lnTo>
                  <a:pt x="6943" y="763"/>
                </a:lnTo>
                <a:lnTo>
                  <a:pt x="7033" y="794"/>
                </a:lnTo>
                <a:lnTo>
                  <a:pt x="7194" y="859"/>
                </a:lnTo>
                <a:lnTo>
                  <a:pt x="7335" y="928"/>
                </a:lnTo>
                <a:lnTo>
                  <a:pt x="7461" y="1006"/>
                </a:lnTo>
                <a:lnTo>
                  <a:pt x="7519" y="1050"/>
                </a:lnTo>
                <a:lnTo>
                  <a:pt x="7556" y="1076"/>
                </a:lnTo>
                <a:lnTo>
                  <a:pt x="7618" y="1130"/>
                </a:lnTo>
                <a:lnTo>
                  <a:pt x="7669" y="1183"/>
                </a:lnTo>
                <a:lnTo>
                  <a:pt x="7708" y="1234"/>
                </a:lnTo>
                <a:lnTo>
                  <a:pt x="7735" y="1284"/>
                </a:lnTo>
                <a:lnTo>
                  <a:pt x="7753" y="1334"/>
                </a:lnTo>
                <a:lnTo>
                  <a:pt x="7759" y="1385"/>
                </a:lnTo>
                <a:lnTo>
                  <a:pt x="7755" y="1435"/>
                </a:lnTo>
                <a:lnTo>
                  <a:pt x="7749" y="1461"/>
                </a:lnTo>
                <a:lnTo>
                  <a:pt x="7742" y="1481"/>
                </a:lnTo>
                <a:lnTo>
                  <a:pt x="7727" y="1516"/>
                </a:lnTo>
                <a:lnTo>
                  <a:pt x="7686" y="1571"/>
                </a:lnTo>
                <a:lnTo>
                  <a:pt x="7639" y="1619"/>
                </a:lnTo>
                <a:lnTo>
                  <a:pt x="7610" y="1647"/>
                </a:lnTo>
                <a:lnTo>
                  <a:pt x="7542" y="1700"/>
                </a:lnTo>
                <a:lnTo>
                  <a:pt x="7463" y="1751"/>
                </a:lnTo>
                <a:lnTo>
                  <a:pt x="7371" y="1800"/>
                </a:lnTo>
                <a:lnTo>
                  <a:pt x="7266" y="1848"/>
                </a:lnTo>
                <a:lnTo>
                  <a:pt x="7147" y="1894"/>
                </a:lnTo>
                <a:lnTo>
                  <a:pt x="6944" y="1960"/>
                </a:lnTo>
                <a:lnTo>
                  <a:pt x="6786" y="2003"/>
                </a:lnTo>
                <a:lnTo>
                  <a:pt x="6577" y="2060"/>
                </a:lnTo>
                <a:lnTo>
                  <a:pt x="6360" y="2120"/>
                </a:lnTo>
                <a:lnTo>
                  <a:pt x="6164" y="2175"/>
                </a:lnTo>
                <a:lnTo>
                  <a:pt x="5733" y="2277"/>
                </a:lnTo>
                <a:lnTo>
                  <a:pt x="5248" y="2374"/>
                </a:lnTo>
                <a:lnTo>
                  <a:pt x="4708" y="2464"/>
                </a:lnTo>
                <a:lnTo>
                  <a:pt x="4413" y="2507"/>
                </a:lnTo>
                <a:lnTo>
                  <a:pt x="4307" y="2522"/>
                </a:lnTo>
                <a:lnTo>
                  <a:pt x="4152" y="2539"/>
                </a:lnTo>
                <a:lnTo>
                  <a:pt x="4052" y="2541"/>
                </a:lnTo>
                <a:lnTo>
                  <a:pt x="3987" y="2528"/>
                </a:lnTo>
                <a:lnTo>
                  <a:pt x="3964" y="2515"/>
                </a:lnTo>
                <a:close/>
                <a:moveTo>
                  <a:pt x="2796" y="2116"/>
                </a:moveTo>
                <a:lnTo>
                  <a:pt x="2821" y="2101"/>
                </a:lnTo>
                <a:lnTo>
                  <a:pt x="2891" y="2051"/>
                </a:lnTo>
                <a:lnTo>
                  <a:pt x="2926" y="2023"/>
                </a:lnTo>
                <a:lnTo>
                  <a:pt x="2975" y="1979"/>
                </a:lnTo>
                <a:lnTo>
                  <a:pt x="3125" y="1830"/>
                </a:lnTo>
                <a:lnTo>
                  <a:pt x="3295" y="1653"/>
                </a:lnTo>
                <a:lnTo>
                  <a:pt x="3438" y="1494"/>
                </a:lnTo>
                <a:lnTo>
                  <a:pt x="3480" y="1442"/>
                </a:lnTo>
                <a:lnTo>
                  <a:pt x="3519" y="1390"/>
                </a:lnTo>
                <a:lnTo>
                  <a:pt x="3590" y="1274"/>
                </a:lnTo>
                <a:lnTo>
                  <a:pt x="3647" y="1161"/>
                </a:lnTo>
                <a:lnTo>
                  <a:pt x="3673" y="1093"/>
                </a:lnTo>
                <a:lnTo>
                  <a:pt x="3680" y="1059"/>
                </a:lnTo>
                <a:lnTo>
                  <a:pt x="3680" y="1046"/>
                </a:lnTo>
                <a:lnTo>
                  <a:pt x="3679" y="1033"/>
                </a:lnTo>
                <a:lnTo>
                  <a:pt x="3674" y="1015"/>
                </a:lnTo>
                <a:lnTo>
                  <a:pt x="3660" y="1007"/>
                </a:lnTo>
                <a:lnTo>
                  <a:pt x="3631" y="1006"/>
                </a:lnTo>
                <a:lnTo>
                  <a:pt x="3608" y="1007"/>
                </a:lnTo>
                <a:lnTo>
                  <a:pt x="3590" y="1008"/>
                </a:lnTo>
                <a:lnTo>
                  <a:pt x="3547" y="1018"/>
                </a:lnTo>
                <a:lnTo>
                  <a:pt x="3466" y="1047"/>
                </a:lnTo>
                <a:lnTo>
                  <a:pt x="3340" y="1108"/>
                </a:lnTo>
                <a:lnTo>
                  <a:pt x="3211" y="1187"/>
                </a:lnTo>
                <a:lnTo>
                  <a:pt x="3151" y="1231"/>
                </a:lnTo>
                <a:lnTo>
                  <a:pt x="3100" y="1270"/>
                </a:lnTo>
                <a:lnTo>
                  <a:pt x="2977" y="1381"/>
                </a:lnTo>
                <a:lnTo>
                  <a:pt x="2854" y="1506"/>
                </a:lnTo>
                <a:lnTo>
                  <a:pt x="2756" y="1617"/>
                </a:lnTo>
                <a:lnTo>
                  <a:pt x="2728" y="1658"/>
                </a:lnTo>
                <a:lnTo>
                  <a:pt x="2700" y="1705"/>
                </a:lnTo>
                <a:lnTo>
                  <a:pt x="2653" y="1816"/>
                </a:lnTo>
                <a:lnTo>
                  <a:pt x="2620" y="1930"/>
                </a:lnTo>
                <a:lnTo>
                  <a:pt x="2609" y="2003"/>
                </a:lnTo>
                <a:lnTo>
                  <a:pt x="2609" y="2045"/>
                </a:lnTo>
                <a:lnTo>
                  <a:pt x="2612" y="2061"/>
                </a:lnTo>
                <a:lnTo>
                  <a:pt x="2617" y="2077"/>
                </a:lnTo>
                <a:lnTo>
                  <a:pt x="2628" y="2101"/>
                </a:lnTo>
                <a:lnTo>
                  <a:pt x="2644" y="2121"/>
                </a:lnTo>
                <a:lnTo>
                  <a:pt x="2663" y="2135"/>
                </a:lnTo>
                <a:lnTo>
                  <a:pt x="2687" y="2142"/>
                </a:lnTo>
                <a:lnTo>
                  <a:pt x="2714" y="2143"/>
                </a:lnTo>
                <a:lnTo>
                  <a:pt x="2745" y="2137"/>
                </a:lnTo>
                <a:lnTo>
                  <a:pt x="2778" y="2124"/>
                </a:lnTo>
                <a:lnTo>
                  <a:pt x="2796" y="2116"/>
                </a:lnTo>
                <a:close/>
                <a:moveTo>
                  <a:pt x="4179" y="1599"/>
                </a:moveTo>
                <a:lnTo>
                  <a:pt x="4228" y="1556"/>
                </a:lnTo>
                <a:lnTo>
                  <a:pt x="4396" y="1400"/>
                </a:lnTo>
                <a:lnTo>
                  <a:pt x="4488" y="1311"/>
                </a:lnTo>
                <a:lnTo>
                  <a:pt x="4557" y="1244"/>
                </a:lnTo>
                <a:lnTo>
                  <a:pt x="4649" y="1155"/>
                </a:lnTo>
                <a:lnTo>
                  <a:pt x="4708" y="1108"/>
                </a:lnTo>
                <a:lnTo>
                  <a:pt x="4751" y="1087"/>
                </a:lnTo>
                <a:lnTo>
                  <a:pt x="4773" y="1082"/>
                </a:lnTo>
                <a:lnTo>
                  <a:pt x="4804" y="1074"/>
                </a:lnTo>
                <a:lnTo>
                  <a:pt x="4851" y="1073"/>
                </a:lnTo>
                <a:lnTo>
                  <a:pt x="4883" y="1086"/>
                </a:lnTo>
                <a:lnTo>
                  <a:pt x="4899" y="1111"/>
                </a:lnTo>
                <a:lnTo>
                  <a:pt x="4900" y="1129"/>
                </a:lnTo>
                <a:lnTo>
                  <a:pt x="4901" y="1145"/>
                </a:lnTo>
                <a:lnTo>
                  <a:pt x="4906" y="1161"/>
                </a:lnTo>
                <a:lnTo>
                  <a:pt x="4918" y="1159"/>
                </a:lnTo>
                <a:lnTo>
                  <a:pt x="4931" y="1139"/>
                </a:lnTo>
                <a:lnTo>
                  <a:pt x="4939" y="1122"/>
                </a:lnTo>
                <a:lnTo>
                  <a:pt x="4948" y="1105"/>
                </a:lnTo>
                <a:lnTo>
                  <a:pt x="4968" y="1083"/>
                </a:lnTo>
                <a:lnTo>
                  <a:pt x="4978" y="1081"/>
                </a:lnTo>
                <a:lnTo>
                  <a:pt x="4987" y="1081"/>
                </a:lnTo>
                <a:lnTo>
                  <a:pt x="4995" y="1087"/>
                </a:lnTo>
                <a:lnTo>
                  <a:pt x="4981" y="1127"/>
                </a:lnTo>
                <a:lnTo>
                  <a:pt x="4941" y="1205"/>
                </a:lnTo>
                <a:lnTo>
                  <a:pt x="4919" y="1251"/>
                </a:lnTo>
                <a:lnTo>
                  <a:pt x="4892" y="1317"/>
                </a:lnTo>
                <a:lnTo>
                  <a:pt x="4886" y="1345"/>
                </a:lnTo>
                <a:lnTo>
                  <a:pt x="4890" y="1356"/>
                </a:lnTo>
                <a:lnTo>
                  <a:pt x="4904" y="1357"/>
                </a:lnTo>
                <a:lnTo>
                  <a:pt x="4922" y="1345"/>
                </a:lnTo>
                <a:lnTo>
                  <a:pt x="4946" y="1319"/>
                </a:lnTo>
                <a:lnTo>
                  <a:pt x="5099" y="1122"/>
                </a:lnTo>
                <a:lnTo>
                  <a:pt x="5294" y="863"/>
                </a:lnTo>
                <a:lnTo>
                  <a:pt x="5437" y="670"/>
                </a:lnTo>
                <a:lnTo>
                  <a:pt x="5451" y="646"/>
                </a:lnTo>
                <a:lnTo>
                  <a:pt x="5424" y="653"/>
                </a:lnTo>
                <a:lnTo>
                  <a:pt x="5177" y="741"/>
                </a:lnTo>
                <a:lnTo>
                  <a:pt x="4996" y="806"/>
                </a:lnTo>
                <a:lnTo>
                  <a:pt x="4625" y="944"/>
                </a:lnTo>
                <a:lnTo>
                  <a:pt x="4444" y="1010"/>
                </a:lnTo>
                <a:lnTo>
                  <a:pt x="4340" y="1048"/>
                </a:lnTo>
                <a:lnTo>
                  <a:pt x="4199" y="1327"/>
                </a:lnTo>
                <a:lnTo>
                  <a:pt x="4152" y="1419"/>
                </a:lnTo>
                <a:lnTo>
                  <a:pt x="4089" y="1552"/>
                </a:lnTo>
                <a:lnTo>
                  <a:pt x="4059" y="1634"/>
                </a:lnTo>
                <a:lnTo>
                  <a:pt x="4058" y="1664"/>
                </a:lnTo>
                <a:lnTo>
                  <a:pt x="4066" y="1673"/>
                </a:lnTo>
                <a:lnTo>
                  <a:pt x="4072" y="1673"/>
                </a:lnTo>
                <a:lnTo>
                  <a:pt x="4084" y="1669"/>
                </a:lnTo>
                <a:lnTo>
                  <a:pt x="4142" y="1629"/>
                </a:lnTo>
                <a:lnTo>
                  <a:pt x="4179" y="1599"/>
                </a:lnTo>
                <a:close/>
                <a:moveTo>
                  <a:pt x="4667" y="1408"/>
                </a:moveTo>
                <a:lnTo>
                  <a:pt x="4702" y="1366"/>
                </a:lnTo>
                <a:lnTo>
                  <a:pt x="4769" y="1278"/>
                </a:lnTo>
                <a:lnTo>
                  <a:pt x="4824" y="1198"/>
                </a:lnTo>
                <a:lnTo>
                  <a:pt x="4855" y="1142"/>
                </a:lnTo>
                <a:lnTo>
                  <a:pt x="4858" y="1127"/>
                </a:lnTo>
                <a:lnTo>
                  <a:pt x="4858" y="1121"/>
                </a:lnTo>
                <a:lnTo>
                  <a:pt x="4853" y="1113"/>
                </a:lnTo>
                <a:lnTo>
                  <a:pt x="4839" y="1107"/>
                </a:lnTo>
                <a:lnTo>
                  <a:pt x="4809" y="1116"/>
                </a:lnTo>
                <a:lnTo>
                  <a:pt x="4770" y="1138"/>
                </a:lnTo>
                <a:lnTo>
                  <a:pt x="4751" y="1156"/>
                </a:lnTo>
                <a:lnTo>
                  <a:pt x="4721" y="1186"/>
                </a:lnTo>
                <a:lnTo>
                  <a:pt x="4647" y="1276"/>
                </a:lnTo>
                <a:lnTo>
                  <a:pt x="4577" y="1375"/>
                </a:lnTo>
                <a:lnTo>
                  <a:pt x="4541" y="1437"/>
                </a:lnTo>
                <a:lnTo>
                  <a:pt x="4528" y="1466"/>
                </a:lnTo>
                <a:lnTo>
                  <a:pt x="4527" y="1476"/>
                </a:lnTo>
                <a:lnTo>
                  <a:pt x="4528" y="1486"/>
                </a:lnTo>
                <a:lnTo>
                  <a:pt x="4532" y="1502"/>
                </a:lnTo>
                <a:lnTo>
                  <a:pt x="4541" y="1508"/>
                </a:lnTo>
                <a:lnTo>
                  <a:pt x="4555" y="1508"/>
                </a:lnTo>
                <a:lnTo>
                  <a:pt x="4582" y="1493"/>
                </a:lnTo>
                <a:lnTo>
                  <a:pt x="4633" y="1445"/>
                </a:lnTo>
                <a:lnTo>
                  <a:pt x="4667" y="1408"/>
                </a:lnTo>
                <a:close/>
                <a:moveTo>
                  <a:pt x="5535" y="1036"/>
                </a:moveTo>
                <a:lnTo>
                  <a:pt x="5608" y="964"/>
                </a:lnTo>
                <a:lnTo>
                  <a:pt x="5686" y="895"/>
                </a:lnTo>
                <a:lnTo>
                  <a:pt x="5711" y="878"/>
                </a:lnTo>
                <a:lnTo>
                  <a:pt x="5712" y="881"/>
                </a:lnTo>
                <a:lnTo>
                  <a:pt x="5699" y="926"/>
                </a:lnTo>
                <a:lnTo>
                  <a:pt x="5674" y="1014"/>
                </a:lnTo>
                <a:lnTo>
                  <a:pt x="5661" y="1058"/>
                </a:lnTo>
                <a:lnTo>
                  <a:pt x="5650" y="1122"/>
                </a:lnTo>
                <a:lnTo>
                  <a:pt x="5652" y="1131"/>
                </a:lnTo>
                <a:lnTo>
                  <a:pt x="5655" y="1133"/>
                </a:lnTo>
                <a:lnTo>
                  <a:pt x="5668" y="1126"/>
                </a:lnTo>
                <a:lnTo>
                  <a:pt x="5702" y="1096"/>
                </a:lnTo>
                <a:lnTo>
                  <a:pt x="5763" y="1029"/>
                </a:lnTo>
                <a:lnTo>
                  <a:pt x="5831" y="943"/>
                </a:lnTo>
                <a:lnTo>
                  <a:pt x="5863" y="897"/>
                </a:lnTo>
                <a:lnTo>
                  <a:pt x="5890" y="860"/>
                </a:lnTo>
                <a:lnTo>
                  <a:pt x="5932" y="810"/>
                </a:lnTo>
                <a:lnTo>
                  <a:pt x="5940" y="804"/>
                </a:lnTo>
                <a:lnTo>
                  <a:pt x="5945" y="804"/>
                </a:lnTo>
                <a:lnTo>
                  <a:pt x="5949" y="808"/>
                </a:lnTo>
                <a:lnTo>
                  <a:pt x="5941" y="838"/>
                </a:lnTo>
                <a:lnTo>
                  <a:pt x="5916" y="898"/>
                </a:lnTo>
                <a:lnTo>
                  <a:pt x="5902" y="938"/>
                </a:lnTo>
                <a:lnTo>
                  <a:pt x="5883" y="997"/>
                </a:lnTo>
                <a:lnTo>
                  <a:pt x="5880" y="1035"/>
                </a:lnTo>
                <a:lnTo>
                  <a:pt x="5885" y="1048"/>
                </a:lnTo>
                <a:lnTo>
                  <a:pt x="5892" y="1052"/>
                </a:lnTo>
                <a:lnTo>
                  <a:pt x="5908" y="1047"/>
                </a:lnTo>
                <a:lnTo>
                  <a:pt x="5938" y="1022"/>
                </a:lnTo>
                <a:lnTo>
                  <a:pt x="5975" y="976"/>
                </a:lnTo>
                <a:lnTo>
                  <a:pt x="6020" y="911"/>
                </a:lnTo>
                <a:lnTo>
                  <a:pt x="6045" y="870"/>
                </a:lnTo>
                <a:lnTo>
                  <a:pt x="6069" y="829"/>
                </a:lnTo>
                <a:lnTo>
                  <a:pt x="6113" y="767"/>
                </a:lnTo>
                <a:lnTo>
                  <a:pt x="6152" y="727"/>
                </a:lnTo>
                <a:lnTo>
                  <a:pt x="6173" y="715"/>
                </a:lnTo>
                <a:lnTo>
                  <a:pt x="6185" y="715"/>
                </a:lnTo>
                <a:lnTo>
                  <a:pt x="6189" y="720"/>
                </a:lnTo>
                <a:lnTo>
                  <a:pt x="6194" y="728"/>
                </a:lnTo>
                <a:lnTo>
                  <a:pt x="6206" y="773"/>
                </a:lnTo>
                <a:lnTo>
                  <a:pt x="6210" y="802"/>
                </a:lnTo>
                <a:lnTo>
                  <a:pt x="6213" y="831"/>
                </a:lnTo>
                <a:lnTo>
                  <a:pt x="6224" y="870"/>
                </a:lnTo>
                <a:lnTo>
                  <a:pt x="6229" y="874"/>
                </a:lnTo>
                <a:lnTo>
                  <a:pt x="6247" y="857"/>
                </a:lnTo>
                <a:lnTo>
                  <a:pt x="6371" y="698"/>
                </a:lnTo>
                <a:lnTo>
                  <a:pt x="6460" y="581"/>
                </a:lnTo>
                <a:lnTo>
                  <a:pt x="6601" y="390"/>
                </a:lnTo>
                <a:lnTo>
                  <a:pt x="6711" y="233"/>
                </a:lnTo>
                <a:lnTo>
                  <a:pt x="6738" y="188"/>
                </a:lnTo>
                <a:lnTo>
                  <a:pt x="6734" y="184"/>
                </a:lnTo>
                <a:lnTo>
                  <a:pt x="6690" y="197"/>
                </a:lnTo>
                <a:lnTo>
                  <a:pt x="6367" y="313"/>
                </a:lnTo>
                <a:lnTo>
                  <a:pt x="5948" y="469"/>
                </a:lnTo>
                <a:lnTo>
                  <a:pt x="5634" y="592"/>
                </a:lnTo>
                <a:lnTo>
                  <a:pt x="5596" y="611"/>
                </a:lnTo>
                <a:lnTo>
                  <a:pt x="5577" y="641"/>
                </a:lnTo>
                <a:lnTo>
                  <a:pt x="5490" y="806"/>
                </a:lnTo>
                <a:lnTo>
                  <a:pt x="5385" y="1014"/>
                </a:lnTo>
                <a:lnTo>
                  <a:pt x="5310" y="1174"/>
                </a:lnTo>
                <a:lnTo>
                  <a:pt x="5301" y="1197"/>
                </a:lnTo>
                <a:lnTo>
                  <a:pt x="5301" y="1207"/>
                </a:lnTo>
                <a:lnTo>
                  <a:pt x="5308" y="1216"/>
                </a:lnTo>
                <a:lnTo>
                  <a:pt x="5320" y="1217"/>
                </a:lnTo>
                <a:lnTo>
                  <a:pt x="5340" y="1209"/>
                </a:lnTo>
                <a:lnTo>
                  <a:pt x="5383" y="1177"/>
                </a:lnTo>
                <a:lnTo>
                  <a:pt x="5473" y="1096"/>
                </a:lnTo>
                <a:lnTo>
                  <a:pt x="5535" y="1036"/>
                </a:lnTo>
                <a:close/>
                <a:moveTo>
                  <a:pt x="5937" y="680"/>
                </a:moveTo>
                <a:lnTo>
                  <a:pt x="5938" y="668"/>
                </a:lnTo>
                <a:lnTo>
                  <a:pt x="5947" y="655"/>
                </a:lnTo>
                <a:lnTo>
                  <a:pt x="5955" y="656"/>
                </a:lnTo>
                <a:lnTo>
                  <a:pt x="5962" y="660"/>
                </a:lnTo>
                <a:lnTo>
                  <a:pt x="5971" y="673"/>
                </a:lnTo>
                <a:lnTo>
                  <a:pt x="5972" y="680"/>
                </a:lnTo>
                <a:lnTo>
                  <a:pt x="5971" y="688"/>
                </a:lnTo>
                <a:lnTo>
                  <a:pt x="5962" y="701"/>
                </a:lnTo>
                <a:lnTo>
                  <a:pt x="5955" y="705"/>
                </a:lnTo>
                <a:lnTo>
                  <a:pt x="5947" y="706"/>
                </a:lnTo>
                <a:lnTo>
                  <a:pt x="5938" y="693"/>
                </a:lnTo>
                <a:lnTo>
                  <a:pt x="5937" y="680"/>
                </a:lnTo>
                <a:close/>
                <a:moveTo>
                  <a:pt x="5829" y="672"/>
                </a:moveTo>
                <a:lnTo>
                  <a:pt x="5832" y="662"/>
                </a:lnTo>
                <a:lnTo>
                  <a:pt x="5842" y="649"/>
                </a:lnTo>
                <a:lnTo>
                  <a:pt x="5848" y="649"/>
                </a:lnTo>
                <a:lnTo>
                  <a:pt x="5854" y="652"/>
                </a:lnTo>
                <a:lnTo>
                  <a:pt x="5861" y="663"/>
                </a:lnTo>
                <a:lnTo>
                  <a:pt x="5859" y="676"/>
                </a:lnTo>
                <a:lnTo>
                  <a:pt x="5850" y="687"/>
                </a:lnTo>
                <a:lnTo>
                  <a:pt x="5843" y="692"/>
                </a:lnTo>
                <a:lnTo>
                  <a:pt x="5834" y="693"/>
                </a:lnTo>
                <a:lnTo>
                  <a:pt x="5827" y="683"/>
                </a:lnTo>
                <a:lnTo>
                  <a:pt x="5829" y="672"/>
                </a:lnTo>
                <a:close/>
                <a:moveTo>
                  <a:pt x="4340" y="976"/>
                </a:moveTo>
                <a:lnTo>
                  <a:pt x="4361" y="949"/>
                </a:lnTo>
                <a:lnTo>
                  <a:pt x="4399" y="881"/>
                </a:lnTo>
                <a:lnTo>
                  <a:pt x="4414" y="850"/>
                </a:lnTo>
                <a:lnTo>
                  <a:pt x="4413" y="846"/>
                </a:lnTo>
                <a:lnTo>
                  <a:pt x="4394" y="863"/>
                </a:lnTo>
                <a:lnTo>
                  <a:pt x="4342" y="922"/>
                </a:lnTo>
                <a:lnTo>
                  <a:pt x="4315" y="955"/>
                </a:lnTo>
                <a:lnTo>
                  <a:pt x="4294" y="986"/>
                </a:lnTo>
                <a:lnTo>
                  <a:pt x="4293" y="997"/>
                </a:lnTo>
                <a:lnTo>
                  <a:pt x="4297" y="998"/>
                </a:lnTo>
                <a:lnTo>
                  <a:pt x="4307" y="997"/>
                </a:lnTo>
                <a:lnTo>
                  <a:pt x="4330" y="984"/>
                </a:lnTo>
                <a:lnTo>
                  <a:pt x="4340" y="976"/>
                </a:lnTo>
                <a:close/>
                <a:moveTo>
                  <a:pt x="2135" y="1976"/>
                </a:moveTo>
                <a:lnTo>
                  <a:pt x="2136" y="1962"/>
                </a:lnTo>
                <a:lnTo>
                  <a:pt x="2149" y="1930"/>
                </a:lnTo>
                <a:lnTo>
                  <a:pt x="2168" y="1901"/>
                </a:lnTo>
                <a:lnTo>
                  <a:pt x="2189" y="1882"/>
                </a:lnTo>
                <a:lnTo>
                  <a:pt x="2199" y="1880"/>
                </a:lnTo>
                <a:lnTo>
                  <a:pt x="2208" y="1882"/>
                </a:lnTo>
                <a:lnTo>
                  <a:pt x="2217" y="1900"/>
                </a:lnTo>
                <a:lnTo>
                  <a:pt x="2216" y="1928"/>
                </a:lnTo>
                <a:lnTo>
                  <a:pt x="2206" y="1959"/>
                </a:lnTo>
                <a:lnTo>
                  <a:pt x="2197" y="1974"/>
                </a:lnTo>
                <a:lnTo>
                  <a:pt x="2186" y="1988"/>
                </a:lnTo>
                <a:lnTo>
                  <a:pt x="2165" y="2002"/>
                </a:lnTo>
                <a:lnTo>
                  <a:pt x="2147" y="2003"/>
                </a:lnTo>
                <a:lnTo>
                  <a:pt x="2136" y="1989"/>
                </a:lnTo>
                <a:lnTo>
                  <a:pt x="2135" y="1976"/>
                </a:lnTo>
                <a:close/>
              </a:path>
            </a:pathLst>
          </a:custGeom>
          <a:solidFill>
            <a:schemeClr val="accent1"/>
          </a:solidFill>
          <a:ln>
            <a:noFill/>
          </a:ln>
        </p:spPr>
        <p:txBody>
          <a:bodyPr vert="horz" wrap="square" lIns="68580" tIns="34290" rIns="68580" bIns="34290" numCol="1" anchor="t" anchorCtr="0" compatLnSpc="1">
            <a:prstTxWarp prst="textNoShape">
              <a:avLst/>
            </a:prstTxWarp>
          </a:bodyPr>
          <a:lstStyle/>
          <a:p>
            <a:endParaRPr lang="en-US" sz="1800" dirty="0"/>
          </a:p>
        </p:txBody>
      </p:sp>
      <p:sp>
        <p:nvSpPr>
          <p:cNvPr id="8" name="Rectangle 7"/>
          <p:cNvSpPr/>
          <p:nvPr/>
        </p:nvSpPr>
        <p:spPr>
          <a:xfrm>
            <a:off x="5797934" y="5036106"/>
            <a:ext cx="1063754" cy="276999"/>
          </a:xfrm>
          <a:prstGeom prst="rect">
            <a:avLst/>
          </a:prstGeom>
        </p:spPr>
        <p:txBody>
          <a:bodyPr wrap="none">
            <a:spAutoFit/>
          </a:bodyPr>
          <a:lstStyle/>
          <a:p>
            <a:pPr algn="ctr"/>
            <a:r>
              <a:rPr lang="en-US" sz="1200" dirty="0">
                <a:solidFill>
                  <a:schemeClr val="accent1"/>
                </a:solidFill>
                <a:latin typeface="Calibri Light" panose="020F0302020204030204" pitchFamily="34" charset="0"/>
              </a:rPr>
              <a:t>Vesa Gentiana</a:t>
            </a:r>
          </a:p>
        </p:txBody>
      </p:sp>
    </p:spTree>
    <p:extLst>
      <p:ext uri="{BB962C8B-B14F-4D97-AF65-F5344CB8AC3E}">
        <p14:creationId xmlns:p14="http://schemas.microsoft.com/office/powerpoint/2010/main" val="71943240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extBox 8"/>
          <p:cNvSpPr txBox="1"/>
          <p:nvPr/>
        </p:nvSpPr>
        <p:spPr>
          <a:xfrm>
            <a:off x="685800" y="843199"/>
            <a:ext cx="5355772" cy="736035"/>
          </a:xfrm>
          <a:prstGeom prst="rect">
            <a:avLst/>
          </a:prstGeom>
          <a:noFill/>
        </p:spPr>
        <p:txBody>
          <a:bodyPr wrap="square" rtlCol="0">
            <a:spAutoFit/>
          </a:bodyPr>
          <a:lstStyle/>
          <a:p>
            <a:pPr>
              <a:lnSpc>
                <a:spcPts val="5550"/>
              </a:lnSpc>
            </a:pPr>
            <a:r>
              <a:rPr lang="en-US" sz="3600" b="1" dirty="0">
                <a:solidFill>
                  <a:schemeClr val="accent1"/>
                </a:solidFill>
                <a:latin typeface="Arial" panose="020B0604020202020204" pitchFamily="34" charset="0"/>
                <a:cs typeface="Arial" panose="020B0604020202020204" pitchFamily="34" charset="0"/>
              </a:rPr>
              <a:t>Table Of Content</a:t>
            </a:r>
          </a:p>
        </p:txBody>
      </p:sp>
      <p:sp>
        <p:nvSpPr>
          <p:cNvPr id="5" name="TextBox 4"/>
          <p:cNvSpPr txBox="1"/>
          <p:nvPr/>
        </p:nvSpPr>
        <p:spPr>
          <a:xfrm>
            <a:off x="783772" y="1724578"/>
            <a:ext cx="2930978" cy="461665"/>
          </a:xfrm>
          <a:prstGeom prst="rect">
            <a:avLst/>
          </a:prstGeom>
          <a:noFill/>
        </p:spPr>
        <p:txBody>
          <a:bodyPr wrap="square" rtlCol="0">
            <a:spAutoFit/>
          </a:bodyPr>
          <a:lstStyle/>
          <a:p>
            <a:r>
              <a:rPr lang="en-US" dirty="0" smtClean="0">
                <a:solidFill>
                  <a:schemeClr val="accent1"/>
                </a:solidFill>
                <a:latin typeface="Calibri Light" panose="020F0302020204030204" pitchFamily="34" charset="0"/>
              </a:rPr>
              <a:t>COMPENSATION</a:t>
            </a:r>
            <a:endParaRPr lang="en-US" dirty="0">
              <a:solidFill>
                <a:schemeClr val="accent1"/>
              </a:solidFill>
              <a:latin typeface="Calibri Light" panose="020F0302020204030204" pitchFamily="34" charset="0"/>
            </a:endParaRPr>
          </a:p>
        </p:txBody>
      </p:sp>
      <p:sp>
        <p:nvSpPr>
          <p:cNvPr id="17" name="TextBox 16"/>
          <p:cNvSpPr txBox="1"/>
          <p:nvPr/>
        </p:nvSpPr>
        <p:spPr>
          <a:xfrm>
            <a:off x="4129769" y="1724578"/>
            <a:ext cx="465364"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4</a:t>
            </a:r>
          </a:p>
        </p:txBody>
      </p:sp>
      <p:sp>
        <p:nvSpPr>
          <p:cNvPr id="14" name="TextBox 13"/>
          <p:cNvSpPr txBox="1"/>
          <p:nvPr/>
        </p:nvSpPr>
        <p:spPr>
          <a:xfrm>
            <a:off x="783772" y="2150607"/>
            <a:ext cx="36358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Plated: Equity for All………………………….…</a:t>
            </a:r>
          </a:p>
        </p:txBody>
      </p:sp>
      <p:sp>
        <p:nvSpPr>
          <p:cNvPr id="18" name="TextBox 17"/>
          <p:cNvSpPr txBox="1"/>
          <p:nvPr/>
        </p:nvSpPr>
        <p:spPr>
          <a:xfrm>
            <a:off x="4129769" y="2115982"/>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5</a:t>
            </a:r>
          </a:p>
        </p:txBody>
      </p:sp>
      <p:sp>
        <p:nvSpPr>
          <p:cNvPr id="15" name="TextBox 14"/>
          <p:cNvSpPr txBox="1"/>
          <p:nvPr/>
        </p:nvSpPr>
        <p:spPr>
          <a:xfrm>
            <a:off x="783772" y="2407669"/>
            <a:ext cx="36358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Offerpop: Have a Stake in Success……….</a:t>
            </a:r>
          </a:p>
        </p:txBody>
      </p:sp>
      <p:sp>
        <p:nvSpPr>
          <p:cNvPr id="19" name="TextBox 18"/>
          <p:cNvSpPr txBox="1"/>
          <p:nvPr/>
        </p:nvSpPr>
        <p:spPr>
          <a:xfrm>
            <a:off x="4129769" y="2403007"/>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6</a:t>
            </a:r>
          </a:p>
        </p:txBody>
      </p:sp>
      <p:sp>
        <p:nvSpPr>
          <p:cNvPr id="16" name="TextBox 15"/>
          <p:cNvSpPr txBox="1"/>
          <p:nvPr/>
        </p:nvSpPr>
        <p:spPr>
          <a:xfrm>
            <a:off x="783772" y="2660534"/>
            <a:ext cx="34072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Ampush: Savings that Grow…………………</a:t>
            </a:r>
          </a:p>
        </p:txBody>
      </p:sp>
      <p:sp>
        <p:nvSpPr>
          <p:cNvPr id="20" name="TextBox 19"/>
          <p:cNvSpPr txBox="1"/>
          <p:nvPr/>
        </p:nvSpPr>
        <p:spPr>
          <a:xfrm>
            <a:off x="4129769" y="2660068"/>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7</a:t>
            </a:r>
          </a:p>
        </p:txBody>
      </p:sp>
      <p:sp>
        <p:nvSpPr>
          <p:cNvPr id="22" name="TextBox 21"/>
          <p:cNvSpPr txBox="1"/>
          <p:nvPr/>
        </p:nvSpPr>
        <p:spPr>
          <a:xfrm>
            <a:off x="783772" y="2960098"/>
            <a:ext cx="3635828"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HEALTHY AND WELLBEING</a:t>
            </a:r>
          </a:p>
        </p:txBody>
      </p:sp>
      <p:sp>
        <p:nvSpPr>
          <p:cNvPr id="26" name="TextBox 25"/>
          <p:cNvSpPr txBox="1"/>
          <p:nvPr/>
        </p:nvSpPr>
        <p:spPr>
          <a:xfrm>
            <a:off x="4129769" y="2960098"/>
            <a:ext cx="465364"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8</a:t>
            </a:r>
          </a:p>
        </p:txBody>
      </p:sp>
      <p:sp>
        <p:nvSpPr>
          <p:cNvPr id="23" name="TextBox 22"/>
          <p:cNvSpPr txBox="1"/>
          <p:nvPr/>
        </p:nvSpPr>
        <p:spPr>
          <a:xfrm>
            <a:off x="783772" y="3387590"/>
            <a:ext cx="34834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Aenean porttitor aliquet quam……………</a:t>
            </a:r>
          </a:p>
        </p:txBody>
      </p:sp>
      <p:sp>
        <p:nvSpPr>
          <p:cNvPr id="27" name="TextBox 26"/>
          <p:cNvSpPr txBox="1"/>
          <p:nvPr/>
        </p:nvSpPr>
        <p:spPr>
          <a:xfrm>
            <a:off x="4129769" y="3352965"/>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9</a:t>
            </a:r>
          </a:p>
        </p:txBody>
      </p:sp>
      <p:sp>
        <p:nvSpPr>
          <p:cNvPr id="24" name="TextBox 23"/>
          <p:cNvSpPr txBox="1"/>
          <p:nvPr/>
        </p:nvSpPr>
        <p:spPr>
          <a:xfrm>
            <a:off x="783772" y="3650176"/>
            <a:ext cx="34072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The Muse: Taking the Pulse……….….…….</a:t>
            </a:r>
          </a:p>
        </p:txBody>
      </p:sp>
      <p:sp>
        <p:nvSpPr>
          <p:cNvPr id="28" name="TextBox 27"/>
          <p:cNvSpPr txBox="1"/>
          <p:nvPr/>
        </p:nvSpPr>
        <p:spPr>
          <a:xfrm>
            <a:off x="4129769" y="3645513"/>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10</a:t>
            </a:r>
          </a:p>
        </p:txBody>
      </p:sp>
      <p:sp>
        <p:nvSpPr>
          <p:cNvPr id="25" name="TextBox 24"/>
          <p:cNvSpPr txBox="1"/>
          <p:nvPr/>
        </p:nvSpPr>
        <p:spPr>
          <a:xfrm>
            <a:off x="783772" y="3908564"/>
            <a:ext cx="35596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Etsy: Be Happy…………………………………….</a:t>
            </a:r>
          </a:p>
        </p:txBody>
      </p:sp>
      <p:sp>
        <p:nvSpPr>
          <p:cNvPr id="29" name="TextBox 28"/>
          <p:cNvSpPr txBox="1"/>
          <p:nvPr/>
        </p:nvSpPr>
        <p:spPr>
          <a:xfrm>
            <a:off x="4129769" y="3908098"/>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11</a:t>
            </a:r>
          </a:p>
        </p:txBody>
      </p:sp>
      <p:sp>
        <p:nvSpPr>
          <p:cNvPr id="40" name="TextBox 39"/>
          <p:cNvSpPr txBox="1"/>
          <p:nvPr/>
        </p:nvSpPr>
        <p:spPr>
          <a:xfrm>
            <a:off x="783772" y="4246113"/>
            <a:ext cx="2930978"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ALLOWING FOR LIFE</a:t>
            </a:r>
          </a:p>
        </p:txBody>
      </p:sp>
      <p:sp>
        <p:nvSpPr>
          <p:cNvPr id="44" name="TextBox 43"/>
          <p:cNvSpPr txBox="1"/>
          <p:nvPr/>
        </p:nvSpPr>
        <p:spPr>
          <a:xfrm>
            <a:off x="4129769" y="4246113"/>
            <a:ext cx="552450" cy="461665"/>
          </a:xfrm>
          <a:prstGeom prst="rect">
            <a:avLst/>
          </a:prstGeom>
          <a:noFill/>
        </p:spPr>
        <p:txBody>
          <a:bodyPr wrap="square" rtlCol="0">
            <a:spAutoFit/>
          </a:bodyPr>
          <a:lstStyle/>
          <a:p>
            <a:r>
              <a:rPr lang="en-US" dirty="0" smtClean="0">
                <a:solidFill>
                  <a:schemeClr val="accent1"/>
                </a:solidFill>
                <a:latin typeface="Calibri Light" panose="020F0302020204030204" pitchFamily="34" charset="0"/>
              </a:rPr>
              <a:t>12</a:t>
            </a:r>
            <a:endParaRPr lang="en-US" dirty="0">
              <a:solidFill>
                <a:schemeClr val="accent1"/>
              </a:solidFill>
              <a:latin typeface="Calibri Light" panose="020F0302020204030204" pitchFamily="34" charset="0"/>
            </a:endParaRPr>
          </a:p>
        </p:txBody>
      </p:sp>
      <p:sp>
        <p:nvSpPr>
          <p:cNvPr id="41" name="TextBox 40"/>
          <p:cNvSpPr txBox="1"/>
          <p:nvPr/>
        </p:nvSpPr>
        <p:spPr>
          <a:xfrm>
            <a:off x="783772" y="4628167"/>
            <a:ext cx="34834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Upworthy: The Value of Downtime………</a:t>
            </a:r>
          </a:p>
        </p:txBody>
      </p:sp>
      <p:sp>
        <p:nvSpPr>
          <p:cNvPr id="45" name="TextBox 44"/>
          <p:cNvSpPr txBox="1"/>
          <p:nvPr/>
        </p:nvSpPr>
        <p:spPr>
          <a:xfrm>
            <a:off x="4129769" y="4593542"/>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13</a:t>
            </a:r>
          </a:p>
        </p:txBody>
      </p:sp>
      <p:sp>
        <p:nvSpPr>
          <p:cNvPr id="42" name="TextBox 41"/>
          <p:cNvSpPr txBox="1"/>
          <p:nvPr/>
        </p:nvSpPr>
        <p:spPr>
          <a:xfrm>
            <a:off x="783772" y="4890105"/>
            <a:ext cx="35596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Traackr: Stay Flexible………………….….…….</a:t>
            </a:r>
          </a:p>
        </p:txBody>
      </p:sp>
      <p:sp>
        <p:nvSpPr>
          <p:cNvPr id="46" name="TextBox 45"/>
          <p:cNvSpPr txBox="1"/>
          <p:nvPr/>
        </p:nvSpPr>
        <p:spPr>
          <a:xfrm>
            <a:off x="4129769" y="4885443"/>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14</a:t>
            </a:r>
          </a:p>
        </p:txBody>
      </p:sp>
      <p:sp>
        <p:nvSpPr>
          <p:cNvPr id="43" name="TextBox 42"/>
          <p:cNvSpPr txBox="1"/>
          <p:nvPr/>
        </p:nvSpPr>
        <p:spPr>
          <a:xfrm>
            <a:off x="783772" y="5147846"/>
            <a:ext cx="3559628"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Chartbeat: It Takes a Village……..………….</a:t>
            </a:r>
          </a:p>
        </p:txBody>
      </p:sp>
      <p:sp>
        <p:nvSpPr>
          <p:cNvPr id="47" name="TextBox 46"/>
          <p:cNvSpPr txBox="1"/>
          <p:nvPr/>
        </p:nvSpPr>
        <p:spPr>
          <a:xfrm>
            <a:off x="4129769" y="5147380"/>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15</a:t>
            </a:r>
          </a:p>
        </p:txBody>
      </p:sp>
      <p:cxnSp>
        <p:nvCxnSpPr>
          <p:cNvPr id="54" name="Straight Connector 53"/>
          <p:cNvCxnSpPr/>
          <p:nvPr/>
        </p:nvCxnSpPr>
        <p:spPr>
          <a:xfrm>
            <a:off x="4800600" y="1828800"/>
            <a:ext cx="0" cy="358140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5115834" y="1724578"/>
            <a:ext cx="2930978"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CAREER TRAJECTORY</a:t>
            </a:r>
          </a:p>
        </p:txBody>
      </p:sp>
      <p:sp>
        <p:nvSpPr>
          <p:cNvPr id="57" name="TextBox 56"/>
          <p:cNvSpPr txBox="1"/>
          <p:nvPr/>
        </p:nvSpPr>
        <p:spPr>
          <a:xfrm>
            <a:off x="5115833" y="2151274"/>
            <a:ext cx="3432629"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Digital Ocean: Funding Learning….…….…</a:t>
            </a:r>
          </a:p>
        </p:txBody>
      </p:sp>
      <p:sp>
        <p:nvSpPr>
          <p:cNvPr id="58" name="TextBox 57"/>
          <p:cNvSpPr txBox="1"/>
          <p:nvPr/>
        </p:nvSpPr>
        <p:spPr>
          <a:xfrm>
            <a:off x="5115833" y="2410424"/>
            <a:ext cx="3432629"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Next Jump: Choose your Leaders…………</a:t>
            </a:r>
          </a:p>
        </p:txBody>
      </p:sp>
      <p:sp>
        <p:nvSpPr>
          <p:cNvPr id="59" name="TextBox 58"/>
          <p:cNvSpPr txBox="1"/>
          <p:nvPr/>
        </p:nvSpPr>
        <p:spPr>
          <a:xfrm>
            <a:off x="5115833" y="2658296"/>
            <a:ext cx="3409495"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Social Code: Learn the Code…………..……</a:t>
            </a:r>
          </a:p>
        </p:txBody>
      </p:sp>
      <p:sp>
        <p:nvSpPr>
          <p:cNvPr id="60" name="TextBox 59"/>
          <p:cNvSpPr txBox="1"/>
          <p:nvPr/>
        </p:nvSpPr>
        <p:spPr>
          <a:xfrm>
            <a:off x="8368396" y="1724578"/>
            <a:ext cx="507996"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16</a:t>
            </a:r>
          </a:p>
        </p:txBody>
      </p:sp>
      <p:sp>
        <p:nvSpPr>
          <p:cNvPr id="61" name="TextBox 60"/>
          <p:cNvSpPr txBox="1"/>
          <p:nvPr/>
        </p:nvSpPr>
        <p:spPr>
          <a:xfrm>
            <a:off x="8368396" y="2116649"/>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17</a:t>
            </a:r>
          </a:p>
        </p:txBody>
      </p:sp>
      <p:sp>
        <p:nvSpPr>
          <p:cNvPr id="62" name="TextBox 61"/>
          <p:cNvSpPr txBox="1"/>
          <p:nvPr/>
        </p:nvSpPr>
        <p:spPr>
          <a:xfrm>
            <a:off x="8368396" y="2405762"/>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18</a:t>
            </a:r>
          </a:p>
        </p:txBody>
      </p:sp>
      <p:sp>
        <p:nvSpPr>
          <p:cNvPr id="63" name="TextBox 62"/>
          <p:cNvSpPr txBox="1"/>
          <p:nvPr/>
        </p:nvSpPr>
        <p:spPr>
          <a:xfrm>
            <a:off x="8368396" y="2657830"/>
            <a:ext cx="465364" cy="338554"/>
          </a:xfrm>
          <a:prstGeom prst="rect">
            <a:avLst/>
          </a:prstGeom>
          <a:noFill/>
        </p:spPr>
        <p:txBody>
          <a:bodyPr wrap="square" rtlCol="0">
            <a:spAutoFit/>
          </a:bodyPr>
          <a:lstStyle/>
          <a:p>
            <a:r>
              <a:rPr lang="en-US" sz="1600" dirty="0">
                <a:solidFill>
                  <a:schemeClr val="accent3"/>
                </a:solidFill>
                <a:latin typeface="Calibri Light" panose="020F0302020204030204" pitchFamily="34" charset="0"/>
              </a:rPr>
              <a:t>19</a:t>
            </a:r>
          </a:p>
        </p:txBody>
      </p:sp>
      <p:sp>
        <p:nvSpPr>
          <p:cNvPr id="66" name="TextBox 65"/>
          <p:cNvSpPr txBox="1"/>
          <p:nvPr/>
        </p:nvSpPr>
        <p:spPr>
          <a:xfrm>
            <a:off x="5115834" y="2972457"/>
            <a:ext cx="2930978"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BIBLIOGRAPHY</a:t>
            </a:r>
          </a:p>
        </p:txBody>
      </p:sp>
      <p:sp>
        <p:nvSpPr>
          <p:cNvPr id="67" name="TextBox 66"/>
          <p:cNvSpPr txBox="1"/>
          <p:nvPr/>
        </p:nvSpPr>
        <p:spPr>
          <a:xfrm>
            <a:off x="8368396" y="2972457"/>
            <a:ext cx="592814"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20</a:t>
            </a:r>
          </a:p>
        </p:txBody>
      </p:sp>
      <p:sp>
        <p:nvSpPr>
          <p:cNvPr id="68" name="TextBox 67"/>
          <p:cNvSpPr txBox="1"/>
          <p:nvPr/>
        </p:nvSpPr>
        <p:spPr>
          <a:xfrm>
            <a:off x="5115834" y="3341138"/>
            <a:ext cx="2930978"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THANK YOU</a:t>
            </a:r>
          </a:p>
        </p:txBody>
      </p:sp>
      <p:sp>
        <p:nvSpPr>
          <p:cNvPr id="69" name="TextBox 68"/>
          <p:cNvSpPr txBox="1"/>
          <p:nvPr/>
        </p:nvSpPr>
        <p:spPr>
          <a:xfrm>
            <a:off x="8368395" y="3341138"/>
            <a:ext cx="592815" cy="461665"/>
          </a:xfrm>
          <a:prstGeom prst="rect">
            <a:avLst/>
          </a:prstGeom>
          <a:noFill/>
        </p:spPr>
        <p:txBody>
          <a:bodyPr wrap="square" rtlCol="0">
            <a:spAutoFit/>
          </a:bodyPr>
          <a:lstStyle/>
          <a:p>
            <a:r>
              <a:rPr lang="en-US" dirty="0">
                <a:solidFill>
                  <a:schemeClr val="accent1"/>
                </a:solidFill>
                <a:latin typeface="Calibri Light" panose="020F0302020204030204" pitchFamily="34" charset="0"/>
              </a:rPr>
              <a:t>21</a:t>
            </a:r>
          </a:p>
        </p:txBody>
      </p:sp>
    </p:spTree>
    <p:extLst>
      <p:ext uri="{BB962C8B-B14F-4D97-AF65-F5344CB8AC3E}">
        <p14:creationId xmlns:p14="http://schemas.microsoft.com/office/powerpoint/2010/main" val="33682069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3">
            <a:duotone>
              <a:prstClr val="black"/>
              <a:srgbClr val="D9C3A5">
                <a:tint val="50000"/>
                <a:satMod val="180000"/>
              </a:srgbClr>
            </a:duotone>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4375" t="5660" r="10625" b="9435"/>
          <a:stretch/>
        </p:blipFill>
        <p:spPr>
          <a:xfrm>
            <a:off x="0" y="0"/>
            <a:ext cx="9144000" cy="6858000"/>
          </a:xfrm>
          <a:prstGeom prst="rect">
            <a:avLst/>
          </a:prstGeom>
        </p:spPr>
      </p:pic>
      <p:sp>
        <p:nvSpPr>
          <p:cNvPr id="5" name="Rectangle 4"/>
          <p:cNvSpPr/>
          <p:nvPr/>
        </p:nvSpPr>
        <p:spPr>
          <a:xfrm>
            <a:off x="4572000" y="0"/>
            <a:ext cx="4114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 name="Rectangle 2"/>
          <p:cNvSpPr/>
          <p:nvPr/>
        </p:nvSpPr>
        <p:spPr>
          <a:xfrm>
            <a:off x="0" y="744946"/>
            <a:ext cx="9144000" cy="9314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 name="TextBox 5"/>
          <p:cNvSpPr txBox="1"/>
          <p:nvPr/>
        </p:nvSpPr>
        <p:spPr>
          <a:xfrm>
            <a:off x="1714501" y="830984"/>
            <a:ext cx="5295899" cy="810478"/>
          </a:xfrm>
          <a:prstGeom prst="rect">
            <a:avLst/>
          </a:prstGeom>
          <a:noFill/>
        </p:spPr>
        <p:txBody>
          <a:bodyPr wrap="square" rtlCol="0">
            <a:spAutoFit/>
          </a:bodyPr>
          <a:lstStyle/>
          <a:p>
            <a:pPr>
              <a:lnSpc>
                <a:spcPts val="5550"/>
              </a:lnSpc>
            </a:pPr>
            <a:r>
              <a:rPr lang="en-US" sz="4400" b="1" smtClean="0">
                <a:solidFill>
                  <a:schemeClr val="accent3"/>
                </a:solidFill>
                <a:latin typeface="Arial" panose="020B0604020202020204" pitchFamily="34" charset="0"/>
                <a:cs typeface="Arial" panose="020B0604020202020204" pitchFamily="34" charset="0"/>
              </a:rPr>
              <a:t>COMPENSATION</a:t>
            </a:r>
            <a:endParaRPr lang="en-US" sz="4400" b="1" dirty="0">
              <a:solidFill>
                <a:schemeClr val="accent3"/>
              </a:solidFill>
              <a:latin typeface="Arial" panose="020B0604020202020204" pitchFamily="34" charset="0"/>
              <a:cs typeface="Arial" panose="020B0604020202020204" pitchFamily="34" charset="0"/>
            </a:endParaRPr>
          </a:p>
        </p:txBody>
      </p:sp>
      <p:sp>
        <p:nvSpPr>
          <p:cNvPr id="8" name="Rectangle 7"/>
          <p:cNvSpPr/>
          <p:nvPr/>
        </p:nvSpPr>
        <p:spPr>
          <a:xfrm>
            <a:off x="5123090" y="2234721"/>
            <a:ext cx="3182710" cy="3182794"/>
          </a:xfrm>
          <a:prstGeom prst="rect">
            <a:avLst/>
          </a:prstGeom>
        </p:spPr>
        <p:txBody>
          <a:bodyPr wrap="square">
            <a:spAutoFit/>
          </a:bodyPr>
          <a:lstStyle/>
          <a:p>
            <a:pPr>
              <a:lnSpc>
                <a:spcPts val="2200"/>
              </a:lnSpc>
            </a:pPr>
            <a:r>
              <a:rPr lang="en-US" sz="1700" dirty="0">
                <a:solidFill>
                  <a:schemeClr val="accent2"/>
                </a:solidFill>
              </a:rPr>
              <a:t>Aenean porttitor aliquet quam, sit amet tristique ipsum semper at. Aliquam pellentesque finibus luctus. Duis et metus lectus. Nunc eget neque sem. Quisque vitae ipsum a dui vehicula semper. Pellentesque fringilla non sapien nec aliquet. Curabitur sodales lectus id turpis venenatis condimentum. Duis posuere leo vel ultrices tempor. </a:t>
            </a:r>
          </a:p>
        </p:txBody>
      </p:sp>
      <p:sp>
        <p:nvSpPr>
          <p:cNvPr id="7" name="Rectangle 6"/>
          <p:cNvSpPr/>
          <p:nvPr/>
        </p:nvSpPr>
        <p:spPr>
          <a:xfrm>
            <a:off x="7486649" y="6248400"/>
            <a:ext cx="819151" cy="307777"/>
          </a:xfrm>
          <a:prstGeom prst="rect">
            <a:avLst/>
          </a:prstGeom>
        </p:spPr>
        <p:txBody>
          <a:bodyPr wrap="square">
            <a:spAutoFit/>
          </a:bodyPr>
          <a:lstStyle/>
          <a:p>
            <a:pPr algn="ctr"/>
            <a:r>
              <a:rPr lang="en-US" sz="1400" dirty="0">
                <a:solidFill>
                  <a:schemeClr val="accent2"/>
                </a:solidFill>
              </a:rPr>
              <a:t>4 of 21</a:t>
            </a:r>
          </a:p>
        </p:txBody>
      </p:sp>
    </p:spTree>
    <p:extLst>
      <p:ext uri="{BB962C8B-B14F-4D97-AF65-F5344CB8AC3E}">
        <p14:creationId xmlns:p14="http://schemas.microsoft.com/office/powerpoint/2010/main" val="17385312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duotone>
              <a:prstClr val="black"/>
              <a:srgbClr val="D9C3A5">
                <a:tint val="50000"/>
                <a:satMod val="180000"/>
              </a:srgbClr>
            </a:duotone>
            <a:extLst>
              <a:ext uri="{28A0092B-C50C-407E-A947-70E740481C1C}">
                <a14:useLocalDpi xmlns:a14="http://schemas.microsoft.com/office/drawing/2010/main" val="0"/>
              </a:ext>
            </a:extLst>
          </a:blip>
          <a:srcRect b="14079"/>
          <a:stretch/>
        </p:blipFill>
        <p:spPr>
          <a:xfrm>
            <a:off x="0" y="1287596"/>
            <a:ext cx="9144000" cy="5570404"/>
          </a:xfrm>
          <a:prstGeom prst="rect">
            <a:avLst/>
          </a:prstGeom>
        </p:spPr>
      </p:pic>
      <p:sp>
        <p:nvSpPr>
          <p:cNvPr id="13" name="Freeform 12"/>
          <p:cNvSpPr/>
          <p:nvPr/>
        </p:nvSpPr>
        <p:spPr>
          <a:xfrm rot="20880704">
            <a:off x="-334935" y="1725812"/>
            <a:ext cx="9813872" cy="2194551"/>
          </a:xfrm>
          <a:custGeom>
            <a:avLst/>
            <a:gdLst>
              <a:gd name="connsiteX0" fmla="*/ 13085163 w 13085163"/>
              <a:gd name="connsiteY0" fmla="*/ 0 h 2926068"/>
              <a:gd name="connsiteX1" fmla="*/ 12541441 w 13085163"/>
              <a:gd name="connsiteY1" fmla="*/ 2560584 h 2926068"/>
              <a:gd name="connsiteX2" fmla="*/ 77609 w 13085163"/>
              <a:gd name="connsiteY2" fmla="*/ 2560584 h 2926068"/>
              <a:gd name="connsiteX3" fmla="*/ 1 w 13085163"/>
              <a:gd name="connsiteY3" fmla="*/ 2926068 h 2926068"/>
              <a:gd name="connsiteX4" fmla="*/ 0 w 13085163"/>
              <a:gd name="connsiteY4" fmla="*/ 2926068 h 2926068"/>
              <a:gd name="connsiteX5" fmla="*/ 621329 w 13085163"/>
              <a:gd name="connsiteY5" fmla="*/ 0 h 292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85163" h="2926068">
                <a:moveTo>
                  <a:pt x="13085163" y="0"/>
                </a:moveTo>
                <a:lnTo>
                  <a:pt x="12541441" y="2560584"/>
                </a:lnTo>
                <a:lnTo>
                  <a:pt x="77609" y="2560584"/>
                </a:lnTo>
                <a:lnTo>
                  <a:pt x="1" y="2926068"/>
                </a:lnTo>
                <a:lnTo>
                  <a:pt x="0" y="2926068"/>
                </a:lnTo>
                <a:lnTo>
                  <a:pt x="62132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12" name="Rectangle 11"/>
          <p:cNvSpPr/>
          <p:nvPr/>
        </p:nvSpPr>
        <p:spPr>
          <a:xfrm>
            <a:off x="275772" y="0"/>
            <a:ext cx="41148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9" name="TextBox 8"/>
          <p:cNvSpPr txBox="1"/>
          <p:nvPr/>
        </p:nvSpPr>
        <p:spPr>
          <a:xfrm>
            <a:off x="783772" y="639657"/>
            <a:ext cx="3285008" cy="759375"/>
          </a:xfrm>
          <a:prstGeom prst="rect">
            <a:avLst/>
          </a:prstGeom>
          <a:noFill/>
        </p:spPr>
        <p:txBody>
          <a:bodyPr wrap="square" rtlCol="0">
            <a:spAutoFit/>
          </a:bodyPr>
          <a:lstStyle/>
          <a:p>
            <a:pPr>
              <a:lnSpc>
                <a:spcPts val="5550"/>
              </a:lnSpc>
            </a:pPr>
            <a:r>
              <a:rPr lang="en-US" sz="4400" b="1" dirty="0">
                <a:solidFill>
                  <a:schemeClr val="accent3"/>
                </a:solidFill>
                <a:latin typeface="Arial" panose="020B0604020202020204" pitchFamily="34" charset="0"/>
                <a:cs typeface="Arial" panose="020B0604020202020204" pitchFamily="34" charset="0"/>
              </a:rPr>
              <a:t>PLATED</a:t>
            </a:r>
          </a:p>
        </p:txBody>
      </p:sp>
      <p:sp>
        <p:nvSpPr>
          <p:cNvPr id="11" name="Rectangle 10"/>
          <p:cNvSpPr/>
          <p:nvPr/>
        </p:nvSpPr>
        <p:spPr>
          <a:xfrm>
            <a:off x="801631" y="1178323"/>
            <a:ext cx="2308965" cy="400110"/>
          </a:xfrm>
          <a:prstGeom prst="rect">
            <a:avLst/>
          </a:prstGeom>
        </p:spPr>
        <p:txBody>
          <a:bodyPr wrap="none">
            <a:spAutoFit/>
          </a:bodyPr>
          <a:lstStyle/>
          <a:p>
            <a:r>
              <a:rPr lang="en-US" sz="2000" b="1" dirty="0">
                <a:solidFill>
                  <a:schemeClr val="accent3"/>
                </a:solidFill>
                <a:latin typeface="Arial" panose="020B0604020202020204" pitchFamily="34" charset="0"/>
                <a:cs typeface="Arial" panose="020B0604020202020204" pitchFamily="34" charset="0"/>
              </a:rPr>
              <a:t>EQUITY FOR ALL</a:t>
            </a:r>
          </a:p>
        </p:txBody>
      </p:sp>
      <p:sp>
        <p:nvSpPr>
          <p:cNvPr id="14" name="Rectangle 13"/>
          <p:cNvSpPr/>
          <p:nvPr/>
        </p:nvSpPr>
        <p:spPr>
          <a:xfrm>
            <a:off x="820681" y="1567103"/>
            <a:ext cx="3122669" cy="1569660"/>
          </a:xfrm>
          <a:prstGeom prst="rect">
            <a:avLst/>
          </a:prstGeom>
        </p:spPr>
        <p:txBody>
          <a:bodyPr wrap="square">
            <a:spAutoFit/>
          </a:bodyPr>
          <a:lstStyle/>
          <a:p>
            <a:r>
              <a:rPr lang="en-US" sz="1600" dirty="0">
                <a:solidFill>
                  <a:schemeClr val="accent3"/>
                </a:solidFill>
                <a:latin typeface="Calibri Light" panose="020F0302020204030204" pitchFamily="34" charset="0"/>
              </a:rPr>
              <a:t>Mauris varius mi, condimentum accumsan purus sem sed nisl. Suspendisse a justo lobortis, imperdiet mi et, </a:t>
            </a:r>
            <a:r>
              <a:rPr lang="en-US" sz="1600" dirty="0">
                <a:solidFill>
                  <a:schemeClr val="accent1"/>
                </a:solidFill>
                <a:latin typeface="Calibri Light" panose="020F0302020204030204" pitchFamily="34" charset="0"/>
              </a:rPr>
              <a:t>porta augue. Nulla vitae sem nulla.</a:t>
            </a:r>
            <a:r>
              <a:rPr lang="en-US" sz="1600" dirty="0">
                <a:solidFill>
                  <a:schemeClr val="accent3"/>
                </a:solidFill>
                <a:latin typeface="Calibri Light" panose="020F0302020204030204" pitchFamily="34" charset="0"/>
              </a:rPr>
              <a:t> Ut hendrerit purus sed euismod lacinia. Mauris porta, </a:t>
            </a:r>
          </a:p>
        </p:txBody>
      </p:sp>
      <p:sp>
        <p:nvSpPr>
          <p:cNvPr id="15" name="Rectangle 14"/>
          <p:cNvSpPr/>
          <p:nvPr/>
        </p:nvSpPr>
        <p:spPr>
          <a:xfrm>
            <a:off x="820681" y="3276600"/>
            <a:ext cx="2036135" cy="400110"/>
          </a:xfrm>
          <a:prstGeom prst="rect">
            <a:avLst/>
          </a:prstGeom>
        </p:spPr>
        <p:txBody>
          <a:bodyPr wrap="none">
            <a:spAutoFit/>
          </a:bodyPr>
          <a:lstStyle/>
          <a:p>
            <a:r>
              <a:rPr lang="en-US" sz="2000" b="1" dirty="0">
                <a:solidFill>
                  <a:schemeClr val="accent3"/>
                </a:solidFill>
                <a:latin typeface="Arial" panose="020B0604020202020204" pitchFamily="34" charset="0"/>
                <a:cs typeface="Arial" panose="020B0604020202020204" pitchFamily="34" charset="0"/>
              </a:rPr>
              <a:t>How They Do It</a:t>
            </a:r>
          </a:p>
        </p:txBody>
      </p:sp>
      <p:sp>
        <p:nvSpPr>
          <p:cNvPr id="16" name="Rectangle 15"/>
          <p:cNvSpPr/>
          <p:nvPr/>
        </p:nvSpPr>
        <p:spPr>
          <a:xfrm>
            <a:off x="820681" y="3612862"/>
            <a:ext cx="3065519" cy="2308324"/>
          </a:xfrm>
          <a:prstGeom prst="rect">
            <a:avLst/>
          </a:prstGeom>
        </p:spPr>
        <p:txBody>
          <a:bodyPr wrap="square">
            <a:spAutoFit/>
          </a:bodyPr>
          <a:lstStyle/>
          <a:p>
            <a:r>
              <a:rPr lang="en-US" sz="1600" dirty="0" smtClean="0">
                <a:solidFill>
                  <a:schemeClr val="accent3"/>
                </a:solidFill>
                <a:latin typeface="Calibri Light" panose="020F0302020204030204" pitchFamily="34" charset="0"/>
              </a:rPr>
              <a:t>Mauris varius miaccumsan purus sem sed nisl. </a:t>
            </a:r>
            <a:endParaRPr lang="en-US" sz="1600" dirty="0">
              <a:solidFill>
                <a:schemeClr val="accent3"/>
              </a:solidFill>
              <a:latin typeface="Calibri Light" panose="020F0302020204030204" pitchFamily="34" charset="0"/>
            </a:endParaRPr>
          </a:p>
          <a:p>
            <a:r>
              <a:rPr lang="en-US" sz="1600" dirty="0">
                <a:solidFill>
                  <a:schemeClr val="accent3"/>
                </a:solidFill>
                <a:latin typeface="Calibri Light" panose="020F0302020204030204" pitchFamily="34" charset="0"/>
              </a:rPr>
              <a:t>Sed quis urna nec lectus convallis laoreet. Nulla eget hendrerit nunc, id ullamcorper nibh. Praesent placerat eleifend massa, et condimentum turpis semper eget. Praesent in turpis </a:t>
            </a:r>
            <a:r>
              <a:rPr lang="en-US" sz="1600" dirty="0" smtClean="0">
                <a:solidFill>
                  <a:schemeClr val="accent3"/>
                </a:solidFill>
                <a:latin typeface="Calibri Light" panose="020F0302020204030204" pitchFamily="34" charset="0"/>
              </a:rPr>
              <a:t>vestibulum</a:t>
            </a:r>
            <a:r>
              <a:rPr lang="en-US" sz="1600" dirty="0">
                <a:solidFill>
                  <a:schemeClr val="accent3"/>
                </a:solidFill>
                <a:latin typeface="Calibri Light" panose="020F0302020204030204" pitchFamily="34" charset="0"/>
              </a:rPr>
              <a:t>.</a:t>
            </a:r>
          </a:p>
          <a:p>
            <a:endParaRPr lang="en-US" sz="1600" dirty="0">
              <a:solidFill>
                <a:schemeClr val="accent3"/>
              </a:solidFill>
              <a:latin typeface="Calibri Light" panose="020F0302020204030204" pitchFamily="34" charset="0"/>
            </a:endParaRPr>
          </a:p>
        </p:txBody>
      </p:sp>
      <p:sp>
        <p:nvSpPr>
          <p:cNvPr id="18" name="Rectangle 17"/>
          <p:cNvSpPr/>
          <p:nvPr/>
        </p:nvSpPr>
        <p:spPr>
          <a:xfrm>
            <a:off x="3483199" y="6161088"/>
            <a:ext cx="748394" cy="307777"/>
          </a:xfrm>
          <a:prstGeom prst="rect">
            <a:avLst/>
          </a:prstGeom>
        </p:spPr>
        <p:txBody>
          <a:bodyPr wrap="square">
            <a:spAutoFit/>
          </a:bodyPr>
          <a:lstStyle/>
          <a:p>
            <a:r>
              <a:rPr lang="en-US" sz="1400" dirty="0">
                <a:solidFill>
                  <a:schemeClr val="accent3"/>
                </a:solidFill>
              </a:rPr>
              <a:t>5 of 21</a:t>
            </a:r>
          </a:p>
        </p:txBody>
      </p:sp>
      <p:sp>
        <p:nvSpPr>
          <p:cNvPr id="19" name="Rectangle 18"/>
          <p:cNvSpPr/>
          <p:nvPr/>
        </p:nvSpPr>
        <p:spPr>
          <a:xfrm rot="20857251">
            <a:off x="4747744" y="1497752"/>
            <a:ext cx="4250253" cy="1338828"/>
          </a:xfrm>
          <a:prstGeom prst="rect">
            <a:avLst/>
          </a:prstGeom>
        </p:spPr>
        <p:txBody>
          <a:bodyPr wrap="square" numCol="1" spcCol="360000">
            <a:spAutoFit/>
          </a:bodyPr>
          <a:lstStyle/>
          <a:p>
            <a:r>
              <a:rPr lang="en-US" sz="1350" dirty="0">
                <a:solidFill>
                  <a:schemeClr val="accent2"/>
                </a:solidFill>
                <a:latin typeface="Calibri Light" panose="020F0302020204030204" pitchFamily="34" charset="0"/>
              </a:rPr>
              <a:t>Aenean porttitor aliquet quam, sit amet tristique ipsum semper at. Aliquam pellentesque finibus luctus. Duis et metus lectus. Nunc eget neque sem. </a:t>
            </a:r>
            <a:r>
              <a:rPr lang="en-US" sz="1350" dirty="0">
                <a:solidFill>
                  <a:schemeClr val="accent1"/>
                </a:solidFill>
                <a:latin typeface="Calibri Light" panose="020F0302020204030204" pitchFamily="34" charset="0"/>
              </a:rPr>
              <a:t>Quisque vitae ipsum a dui vehicula semper. </a:t>
            </a:r>
            <a:r>
              <a:rPr lang="en-US" sz="1350" dirty="0">
                <a:solidFill>
                  <a:schemeClr val="accent2"/>
                </a:solidFill>
                <a:latin typeface="Calibri Light" panose="020F0302020204030204" pitchFamily="34" charset="0"/>
              </a:rPr>
              <a:t>Pellentesque fringilla non sapien nec aliquet. Curabitur sodales lectus id turpis venenatis condimentum. Duis posuere leo vel ultrices tempor. </a:t>
            </a:r>
          </a:p>
        </p:txBody>
      </p:sp>
    </p:spTree>
    <p:extLst>
      <p:ext uri="{BB962C8B-B14F-4D97-AF65-F5344CB8AC3E}">
        <p14:creationId xmlns:p14="http://schemas.microsoft.com/office/powerpoint/2010/main" val="281208372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p:cNvPicPr>
            <a:picLocks noChangeAspect="1"/>
          </p:cNvPicPr>
          <p:nvPr/>
        </p:nvPicPr>
        <p:blipFill rotWithShape="1">
          <a:blip r:embed="rId3">
            <a:duotone>
              <a:prstClr val="black"/>
              <a:srgbClr val="D9C3A5">
                <a:tint val="50000"/>
                <a:satMod val="180000"/>
              </a:srgbClr>
            </a:duotone>
            <a:extLst>
              <a:ext uri="{28A0092B-C50C-407E-A947-70E740481C1C}">
                <a14:useLocalDpi xmlns:a14="http://schemas.microsoft.com/office/drawing/2010/main" val="0"/>
              </a:ext>
            </a:extLst>
          </a:blip>
          <a:srcRect t="21739" r="17697"/>
          <a:stretch/>
        </p:blipFill>
        <p:spPr>
          <a:xfrm>
            <a:off x="0" y="514350"/>
            <a:ext cx="9144000" cy="6343650"/>
          </a:xfrm>
          <a:prstGeom prst="rect">
            <a:avLst/>
          </a:prstGeom>
        </p:spPr>
      </p:pic>
      <p:sp>
        <p:nvSpPr>
          <p:cNvPr id="23" name="Freeform 22"/>
          <p:cNvSpPr/>
          <p:nvPr/>
        </p:nvSpPr>
        <p:spPr>
          <a:xfrm rot="20826410">
            <a:off x="-391905" y="4215977"/>
            <a:ext cx="9943199" cy="2389248"/>
          </a:xfrm>
          <a:custGeom>
            <a:avLst/>
            <a:gdLst>
              <a:gd name="connsiteX0" fmla="*/ 13257598 w 13257598"/>
              <a:gd name="connsiteY0" fmla="*/ 0 h 3185664"/>
              <a:gd name="connsiteX1" fmla="*/ 12815525 w 13257598"/>
              <a:gd name="connsiteY1" fmla="*/ 1931251 h 3185664"/>
              <a:gd name="connsiteX2" fmla="*/ 287142 w 13257598"/>
              <a:gd name="connsiteY2" fmla="*/ 1931250 h 3185664"/>
              <a:gd name="connsiteX3" fmla="*/ 0 w 13257598"/>
              <a:gd name="connsiteY3" fmla="*/ 3185664 h 3185664"/>
              <a:gd name="connsiteX4" fmla="*/ 0 w 13257598"/>
              <a:gd name="connsiteY4" fmla="*/ 3185664 h 3185664"/>
              <a:gd name="connsiteX5" fmla="*/ 729215 w 13257598"/>
              <a:gd name="connsiteY5" fmla="*/ 0 h 318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7598" h="3185664">
                <a:moveTo>
                  <a:pt x="13257598" y="0"/>
                </a:moveTo>
                <a:lnTo>
                  <a:pt x="12815525" y="1931251"/>
                </a:lnTo>
                <a:lnTo>
                  <a:pt x="287142" y="1931250"/>
                </a:lnTo>
                <a:lnTo>
                  <a:pt x="0" y="3185664"/>
                </a:lnTo>
                <a:lnTo>
                  <a:pt x="0" y="3185664"/>
                </a:lnTo>
                <a:lnTo>
                  <a:pt x="729215"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4" name="Rectangle 23"/>
          <p:cNvSpPr/>
          <p:nvPr/>
        </p:nvSpPr>
        <p:spPr>
          <a:xfrm rot="20825475">
            <a:off x="4492853" y="3908617"/>
            <a:ext cx="4569443" cy="1015663"/>
          </a:xfrm>
          <a:prstGeom prst="rect">
            <a:avLst/>
          </a:prstGeom>
        </p:spPr>
        <p:txBody>
          <a:bodyPr wrap="square">
            <a:spAutoFit/>
          </a:bodyPr>
          <a:lstStyle/>
          <a:p>
            <a:r>
              <a:rPr lang="en-US" sz="1500" dirty="0">
                <a:solidFill>
                  <a:schemeClr val="accent2"/>
                </a:solidFill>
                <a:latin typeface="Calibri Light" panose="020F0302020204030204" pitchFamily="34" charset="0"/>
              </a:rPr>
              <a:t>Mauris varius mi, </a:t>
            </a:r>
            <a:r>
              <a:rPr lang="en-US" sz="1500" dirty="0">
                <a:solidFill>
                  <a:schemeClr val="accent1"/>
                </a:solidFill>
                <a:latin typeface="Calibri Light" panose="020F0302020204030204" pitchFamily="34" charset="0"/>
              </a:rPr>
              <a:t>condimentum accumsan purus sem sed nisl</a:t>
            </a:r>
            <a:r>
              <a:rPr lang="en-US" sz="1500" dirty="0">
                <a:solidFill>
                  <a:schemeClr val="accent2"/>
                </a:solidFill>
                <a:latin typeface="Calibri Light" panose="020F0302020204030204" pitchFamily="34" charset="0"/>
              </a:rPr>
              <a:t>. Suspendisse a justo lobortis, imperdiet mi et, porta augue. Nulla vitae sem nulla. Ut hendrerit purus sed euismod lacinia. Mauris porta, </a:t>
            </a:r>
          </a:p>
        </p:txBody>
      </p:sp>
      <p:sp>
        <p:nvSpPr>
          <p:cNvPr id="12" name="Rectangle 11"/>
          <p:cNvSpPr/>
          <p:nvPr/>
        </p:nvSpPr>
        <p:spPr>
          <a:xfrm>
            <a:off x="275772" y="0"/>
            <a:ext cx="41148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4" name="Rectangle 13"/>
          <p:cNvSpPr/>
          <p:nvPr/>
        </p:nvSpPr>
        <p:spPr>
          <a:xfrm>
            <a:off x="820681" y="1567103"/>
            <a:ext cx="3122669" cy="1569660"/>
          </a:xfrm>
          <a:prstGeom prst="rect">
            <a:avLst/>
          </a:prstGeom>
        </p:spPr>
        <p:txBody>
          <a:bodyPr wrap="square">
            <a:spAutoFit/>
          </a:bodyPr>
          <a:lstStyle/>
          <a:p>
            <a:r>
              <a:rPr lang="en-US" sz="1600" dirty="0">
                <a:solidFill>
                  <a:schemeClr val="accent3"/>
                </a:solidFill>
                <a:latin typeface="Calibri Light" panose="020F0302020204030204" pitchFamily="34" charset="0"/>
              </a:rPr>
              <a:t>Mauris varius mi, condimentum accumsan purus sem sed nisl. Suspendisse a justo lobortis, imperdiet mi et, porta augue. </a:t>
            </a:r>
            <a:r>
              <a:rPr lang="en-US" sz="1600" dirty="0">
                <a:solidFill>
                  <a:schemeClr val="accent1"/>
                </a:solidFill>
                <a:latin typeface="Calibri Light" panose="020F0302020204030204" pitchFamily="34" charset="0"/>
              </a:rPr>
              <a:t>Nulla vitae sem nulla. </a:t>
            </a:r>
            <a:r>
              <a:rPr lang="en-US" sz="1600" dirty="0">
                <a:solidFill>
                  <a:schemeClr val="accent3"/>
                </a:solidFill>
                <a:latin typeface="Calibri Light" panose="020F0302020204030204" pitchFamily="34" charset="0"/>
              </a:rPr>
              <a:t>Ut hendrerit purus sed euismod lacinia. Mauris porta, </a:t>
            </a:r>
          </a:p>
        </p:txBody>
      </p:sp>
      <p:sp>
        <p:nvSpPr>
          <p:cNvPr id="15" name="Rectangle 14"/>
          <p:cNvSpPr/>
          <p:nvPr/>
        </p:nvSpPr>
        <p:spPr>
          <a:xfrm>
            <a:off x="820681" y="3276600"/>
            <a:ext cx="2036135" cy="400110"/>
          </a:xfrm>
          <a:prstGeom prst="rect">
            <a:avLst/>
          </a:prstGeom>
        </p:spPr>
        <p:txBody>
          <a:bodyPr wrap="none">
            <a:spAutoFit/>
          </a:bodyPr>
          <a:lstStyle/>
          <a:p>
            <a:r>
              <a:rPr lang="en-US" sz="2000" b="1" dirty="0">
                <a:solidFill>
                  <a:schemeClr val="accent3"/>
                </a:solidFill>
                <a:latin typeface="Arial" panose="020B0604020202020204" pitchFamily="34" charset="0"/>
                <a:cs typeface="Arial" panose="020B0604020202020204" pitchFamily="34" charset="0"/>
              </a:rPr>
              <a:t>How They Do It</a:t>
            </a:r>
          </a:p>
        </p:txBody>
      </p:sp>
      <p:sp>
        <p:nvSpPr>
          <p:cNvPr id="16" name="Rectangle 15"/>
          <p:cNvSpPr/>
          <p:nvPr/>
        </p:nvSpPr>
        <p:spPr>
          <a:xfrm>
            <a:off x="820681" y="3612862"/>
            <a:ext cx="3065519" cy="2308324"/>
          </a:xfrm>
          <a:prstGeom prst="rect">
            <a:avLst/>
          </a:prstGeom>
        </p:spPr>
        <p:txBody>
          <a:bodyPr wrap="square">
            <a:spAutoFit/>
          </a:bodyPr>
          <a:lstStyle/>
          <a:p>
            <a:r>
              <a:rPr lang="en-US" sz="1600" dirty="0" smtClean="0">
                <a:solidFill>
                  <a:schemeClr val="accent3"/>
                </a:solidFill>
                <a:latin typeface="Calibri Light" panose="020F0302020204030204" pitchFamily="34" charset="0"/>
              </a:rPr>
              <a:t>Mauris varius miaccumsan purus sem sed nisl. </a:t>
            </a:r>
            <a:endParaRPr lang="en-US" sz="1600" dirty="0">
              <a:solidFill>
                <a:schemeClr val="accent3"/>
              </a:solidFill>
              <a:latin typeface="Calibri Light" panose="020F0302020204030204" pitchFamily="34" charset="0"/>
            </a:endParaRPr>
          </a:p>
          <a:p>
            <a:r>
              <a:rPr lang="en-US" sz="1600" dirty="0">
                <a:solidFill>
                  <a:schemeClr val="accent3"/>
                </a:solidFill>
                <a:latin typeface="Calibri Light" panose="020F0302020204030204" pitchFamily="34" charset="0"/>
              </a:rPr>
              <a:t>Sed </a:t>
            </a:r>
            <a:r>
              <a:rPr lang="en-US" sz="1600" dirty="0">
                <a:solidFill>
                  <a:schemeClr val="accent1"/>
                </a:solidFill>
                <a:latin typeface="Calibri Light" panose="020F0302020204030204" pitchFamily="34" charset="0"/>
              </a:rPr>
              <a:t>quis urna nec l</a:t>
            </a:r>
            <a:r>
              <a:rPr lang="en-US" sz="1600" dirty="0">
                <a:solidFill>
                  <a:schemeClr val="accent3"/>
                </a:solidFill>
                <a:latin typeface="Calibri Light" panose="020F0302020204030204" pitchFamily="34" charset="0"/>
              </a:rPr>
              <a:t>ectus convallis laoreet. Nulla eget hendrerit nunc, id ullamcorper nibh. Praesent placerat eleifend massa, et condimentum turpis semper eget. Praesent in turpis </a:t>
            </a:r>
            <a:r>
              <a:rPr lang="en-US" sz="1600" dirty="0" smtClean="0">
                <a:solidFill>
                  <a:schemeClr val="accent3"/>
                </a:solidFill>
                <a:latin typeface="Calibri Light" panose="020F0302020204030204" pitchFamily="34" charset="0"/>
              </a:rPr>
              <a:t>vestibulum.</a:t>
            </a:r>
            <a:endParaRPr lang="en-US" sz="1600" dirty="0">
              <a:solidFill>
                <a:schemeClr val="accent3"/>
              </a:solidFill>
              <a:latin typeface="Calibri Light" panose="020F0302020204030204" pitchFamily="34" charset="0"/>
            </a:endParaRPr>
          </a:p>
          <a:p>
            <a:endParaRPr lang="en-US" sz="1600" dirty="0">
              <a:solidFill>
                <a:schemeClr val="accent3"/>
              </a:solidFill>
              <a:latin typeface="Calibri Light" panose="020F0302020204030204" pitchFamily="34" charset="0"/>
            </a:endParaRPr>
          </a:p>
        </p:txBody>
      </p:sp>
      <p:sp>
        <p:nvSpPr>
          <p:cNvPr id="18" name="Rectangle 17"/>
          <p:cNvSpPr/>
          <p:nvPr/>
        </p:nvSpPr>
        <p:spPr>
          <a:xfrm>
            <a:off x="3483199" y="6161088"/>
            <a:ext cx="748394" cy="307777"/>
          </a:xfrm>
          <a:prstGeom prst="rect">
            <a:avLst/>
          </a:prstGeom>
        </p:spPr>
        <p:txBody>
          <a:bodyPr wrap="square">
            <a:spAutoFit/>
          </a:bodyPr>
          <a:lstStyle/>
          <a:p>
            <a:r>
              <a:rPr lang="en-US" sz="1400" dirty="0" smtClean="0">
                <a:solidFill>
                  <a:schemeClr val="accent3"/>
                </a:solidFill>
              </a:rPr>
              <a:t>6 </a:t>
            </a:r>
            <a:r>
              <a:rPr lang="en-US" sz="1400" dirty="0">
                <a:solidFill>
                  <a:schemeClr val="accent3"/>
                </a:solidFill>
              </a:rPr>
              <a:t>of 21</a:t>
            </a:r>
          </a:p>
        </p:txBody>
      </p:sp>
      <p:sp>
        <p:nvSpPr>
          <p:cNvPr id="20" name="TextBox 19"/>
          <p:cNvSpPr txBox="1"/>
          <p:nvPr/>
        </p:nvSpPr>
        <p:spPr>
          <a:xfrm>
            <a:off x="783772" y="615998"/>
            <a:ext cx="3285008" cy="759375"/>
          </a:xfrm>
          <a:prstGeom prst="rect">
            <a:avLst/>
          </a:prstGeom>
          <a:noFill/>
        </p:spPr>
        <p:txBody>
          <a:bodyPr wrap="square" rtlCol="0">
            <a:spAutoFit/>
          </a:bodyPr>
          <a:lstStyle/>
          <a:p>
            <a:pPr>
              <a:lnSpc>
                <a:spcPts val="5550"/>
              </a:lnSpc>
            </a:pPr>
            <a:r>
              <a:rPr lang="en-US" sz="4400" b="1" dirty="0">
                <a:solidFill>
                  <a:schemeClr val="accent3"/>
                </a:solidFill>
                <a:latin typeface="Arial" panose="020B0604020202020204" pitchFamily="34" charset="0"/>
                <a:cs typeface="Arial" panose="020B0604020202020204" pitchFamily="34" charset="0"/>
              </a:rPr>
              <a:t>OFFERPOP</a:t>
            </a:r>
          </a:p>
        </p:txBody>
      </p:sp>
      <p:sp>
        <p:nvSpPr>
          <p:cNvPr id="21" name="Rectangle 20"/>
          <p:cNvSpPr/>
          <p:nvPr/>
        </p:nvSpPr>
        <p:spPr>
          <a:xfrm>
            <a:off x="801631" y="1195454"/>
            <a:ext cx="3326423" cy="369332"/>
          </a:xfrm>
          <a:prstGeom prst="rect">
            <a:avLst/>
          </a:prstGeom>
        </p:spPr>
        <p:txBody>
          <a:bodyPr wrap="none">
            <a:spAutoFit/>
          </a:bodyPr>
          <a:lstStyle/>
          <a:p>
            <a:r>
              <a:rPr lang="en-US" sz="1800" b="1" dirty="0">
                <a:solidFill>
                  <a:schemeClr val="accent3"/>
                </a:solidFill>
                <a:latin typeface="Arial" panose="020B0604020202020204" pitchFamily="34" charset="0"/>
                <a:cs typeface="Arial" panose="020B0604020202020204" pitchFamily="34" charset="0"/>
              </a:rPr>
              <a:t>HAVE A STAKE IN SUCCESS</a:t>
            </a:r>
          </a:p>
        </p:txBody>
      </p:sp>
    </p:spTree>
    <p:extLst>
      <p:ext uri="{BB962C8B-B14F-4D97-AF65-F5344CB8AC3E}">
        <p14:creationId xmlns:p14="http://schemas.microsoft.com/office/powerpoint/2010/main" val="36111527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duotone>
              <a:prstClr val="black"/>
              <a:schemeClr val="accent2">
                <a:tint val="45000"/>
                <a:satMod val="400000"/>
              </a:schemeClr>
            </a:duotone>
            <a:extLst>
              <a:ext uri="{BEBA8EAE-BF5A-486C-A8C5-ECC9F3942E4B}">
                <a14:imgProps xmlns:a14="http://schemas.microsoft.com/office/drawing/2010/main">
                  <a14:imgLayer r:embed="rId4">
                    <a14:imgEffect>
                      <a14:artisticBlur/>
                    </a14:imgEffect>
                    <a14:imgEffect>
                      <a14:brightnessContrast contrast="20000"/>
                    </a14:imgEffect>
                  </a14:imgLayer>
                </a14:imgProps>
              </a:ext>
              <a:ext uri="{28A0092B-C50C-407E-A947-70E740481C1C}">
                <a14:useLocalDpi xmlns:a14="http://schemas.microsoft.com/office/drawing/2010/main" val="0"/>
              </a:ext>
            </a:extLst>
          </a:blip>
          <a:srcRect l="12500" t="7836" r="12500" b="6687"/>
          <a:stretch/>
        </p:blipFill>
        <p:spPr>
          <a:xfrm>
            <a:off x="0" y="0"/>
            <a:ext cx="9144000" cy="6858002"/>
          </a:xfrm>
          <a:prstGeom prst="rect">
            <a:avLst/>
          </a:prstGeom>
        </p:spPr>
      </p:pic>
      <p:sp>
        <p:nvSpPr>
          <p:cNvPr id="5" name="Rectangle 4"/>
          <p:cNvSpPr/>
          <p:nvPr/>
        </p:nvSpPr>
        <p:spPr>
          <a:xfrm>
            <a:off x="4572000" y="0"/>
            <a:ext cx="41148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accent1"/>
              </a:solidFill>
            </a:endParaRPr>
          </a:p>
        </p:txBody>
      </p:sp>
      <p:sp>
        <p:nvSpPr>
          <p:cNvPr id="3" name="Rectangle 2"/>
          <p:cNvSpPr/>
          <p:nvPr/>
        </p:nvSpPr>
        <p:spPr>
          <a:xfrm>
            <a:off x="0" y="744946"/>
            <a:ext cx="9144000" cy="9314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 name="TextBox 5"/>
          <p:cNvSpPr txBox="1"/>
          <p:nvPr/>
        </p:nvSpPr>
        <p:spPr>
          <a:xfrm>
            <a:off x="914401" y="830984"/>
            <a:ext cx="7772400" cy="759375"/>
          </a:xfrm>
          <a:prstGeom prst="rect">
            <a:avLst/>
          </a:prstGeom>
          <a:noFill/>
        </p:spPr>
        <p:txBody>
          <a:bodyPr wrap="square" rtlCol="0">
            <a:spAutoFit/>
          </a:bodyPr>
          <a:lstStyle/>
          <a:p>
            <a:pPr>
              <a:lnSpc>
                <a:spcPts val="5550"/>
              </a:lnSpc>
            </a:pPr>
            <a:r>
              <a:rPr lang="en-US" sz="4400" b="1" dirty="0">
                <a:solidFill>
                  <a:schemeClr val="accent1"/>
                </a:solidFill>
                <a:latin typeface="Arial" panose="020B0604020202020204" pitchFamily="34" charset="0"/>
                <a:cs typeface="Arial" panose="020B0604020202020204" pitchFamily="34" charset="0"/>
              </a:rPr>
              <a:t>HEALTHY &amp; WELLBEING</a:t>
            </a:r>
          </a:p>
        </p:txBody>
      </p:sp>
      <p:sp>
        <p:nvSpPr>
          <p:cNvPr id="8" name="Rectangle 7"/>
          <p:cNvSpPr/>
          <p:nvPr/>
        </p:nvSpPr>
        <p:spPr>
          <a:xfrm>
            <a:off x="5123090" y="2234721"/>
            <a:ext cx="3182710" cy="3182794"/>
          </a:xfrm>
          <a:prstGeom prst="rect">
            <a:avLst/>
          </a:prstGeom>
        </p:spPr>
        <p:txBody>
          <a:bodyPr wrap="square">
            <a:spAutoFit/>
          </a:bodyPr>
          <a:lstStyle/>
          <a:p>
            <a:pPr>
              <a:lnSpc>
                <a:spcPts val="2200"/>
              </a:lnSpc>
            </a:pPr>
            <a:r>
              <a:rPr lang="en-US" sz="1700" dirty="0">
                <a:solidFill>
                  <a:schemeClr val="accent2"/>
                </a:solidFill>
              </a:rPr>
              <a:t>Aenean porttitor aliquet quam, sit amet tristique ipsum semper at. Aliquam pellentesque finibus luctus. Duis et metus lectus. Nunc eget neque sem. Quisque vitae ipsum a dui vehicula semper. Pellentesque fringilla non sapien nec aliquet. Curabitur sodales lectus id turpis venenatis condimentum. Duis posuere leo vel ultrices tempor. </a:t>
            </a:r>
          </a:p>
        </p:txBody>
      </p:sp>
      <p:sp>
        <p:nvSpPr>
          <p:cNvPr id="7" name="Rectangle 6"/>
          <p:cNvSpPr/>
          <p:nvPr/>
        </p:nvSpPr>
        <p:spPr>
          <a:xfrm>
            <a:off x="7486649" y="6248400"/>
            <a:ext cx="819151" cy="307777"/>
          </a:xfrm>
          <a:prstGeom prst="rect">
            <a:avLst/>
          </a:prstGeom>
        </p:spPr>
        <p:txBody>
          <a:bodyPr wrap="square">
            <a:spAutoFit/>
          </a:bodyPr>
          <a:lstStyle/>
          <a:p>
            <a:pPr algn="ctr"/>
            <a:r>
              <a:rPr lang="en-US" sz="1400" dirty="0">
                <a:solidFill>
                  <a:schemeClr val="accent2"/>
                </a:solidFill>
              </a:rPr>
              <a:t>7 of 21</a:t>
            </a:r>
          </a:p>
        </p:txBody>
      </p:sp>
    </p:spTree>
    <p:extLst>
      <p:ext uri="{BB962C8B-B14F-4D97-AF65-F5344CB8AC3E}">
        <p14:creationId xmlns:p14="http://schemas.microsoft.com/office/powerpoint/2010/main" val="42692802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Picture 18"/>
          <p:cNvPicPr>
            <a:picLocks noChangeAspect="1"/>
          </p:cNvPicPr>
          <p:nvPr/>
        </p:nvPicPr>
        <p:blipFill>
          <a:blip r:embed="rId3">
            <a:duotone>
              <a:schemeClr val="accent1">
                <a:shade val="45000"/>
                <a:satMod val="135000"/>
              </a:schemeClr>
              <a:prstClr val="white"/>
            </a:duotone>
            <a:extLst>
              <a:ext uri="{28A0092B-C50C-407E-A947-70E740481C1C}">
                <a14:useLocalDpi xmlns:a14="http://schemas.microsoft.com/office/drawing/2010/main" val="0"/>
              </a:ext>
            </a:extLst>
          </a:blip>
          <a:stretch>
            <a:fillRect/>
          </a:stretch>
        </p:blipFill>
        <p:spPr>
          <a:xfrm>
            <a:off x="0" y="1466850"/>
            <a:ext cx="9160404" cy="5391150"/>
          </a:xfrm>
          <a:prstGeom prst="rect">
            <a:avLst/>
          </a:prstGeom>
        </p:spPr>
      </p:pic>
      <p:sp>
        <p:nvSpPr>
          <p:cNvPr id="23" name="Freeform 22"/>
          <p:cNvSpPr/>
          <p:nvPr/>
        </p:nvSpPr>
        <p:spPr>
          <a:xfrm rot="20826410">
            <a:off x="-391905" y="4215977"/>
            <a:ext cx="9943199" cy="2389248"/>
          </a:xfrm>
          <a:custGeom>
            <a:avLst/>
            <a:gdLst>
              <a:gd name="connsiteX0" fmla="*/ 13257598 w 13257598"/>
              <a:gd name="connsiteY0" fmla="*/ 0 h 3185664"/>
              <a:gd name="connsiteX1" fmla="*/ 12815525 w 13257598"/>
              <a:gd name="connsiteY1" fmla="*/ 1931251 h 3185664"/>
              <a:gd name="connsiteX2" fmla="*/ 287142 w 13257598"/>
              <a:gd name="connsiteY2" fmla="*/ 1931250 h 3185664"/>
              <a:gd name="connsiteX3" fmla="*/ 0 w 13257598"/>
              <a:gd name="connsiteY3" fmla="*/ 3185664 h 3185664"/>
              <a:gd name="connsiteX4" fmla="*/ 0 w 13257598"/>
              <a:gd name="connsiteY4" fmla="*/ 3185664 h 3185664"/>
              <a:gd name="connsiteX5" fmla="*/ 729215 w 13257598"/>
              <a:gd name="connsiteY5" fmla="*/ 0 h 318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257598" h="3185664">
                <a:moveTo>
                  <a:pt x="13257598" y="0"/>
                </a:moveTo>
                <a:lnTo>
                  <a:pt x="12815525" y="1931251"/>
                </a:lnTo>
                <a:lnTo>
                  <a:pt x="287142" y="1931250"/>
                </a:lnTo>
                <a:lnTo>
                  <a:pt x="0" y="3185664"/>
                </a:lnTo>
                <a:lnTo>
                  <a:pt x="0" y="3185664"/>
                </a:lnTo>
                <a:lnTo>
                  <a:pt x="729215"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800" dirty="0"/>
          </a:p>
        </p:txBody>
      </p:sp>
      <p:sp>
        <p:nvSpPr>
          <p:cNvPr id="24" name="Rectangle 23"/>
          <p:cNvSpPr/>
          <p:nvPr/>
        </p:nvSpPr>
        <p:spPr>
          <a:xfrm rot="20825475">
            <a:off x="4492853" y="3908617"/>
            <a:ext cx="4569443" cy="1015663"/>
          </a:xfrm>
          <a:prstGeom prst="rect">
            <a:avLst/>
          </a:prstGeom>
        </p:spPr>
        <p:txBody>
          <a:bodyPr wrap="square">
            <a:spAutoFit/>
          </a:bodyPr>
          <a:lstStyle/>
          <a:p>
            <a:r>
              <a:rPr lang="en-US" sz="1500" dirty="0">
                <a:solidFill>
                  <a:schemeClr val="accent2"/>
                </a:solidFill>
                <a:latin typeface="Calibri Light" panose="020F0302020204030204" pitchFamily="34" charset="0"/>
              </a:rPr>
              <a:t>Mauris varius mi, condimentum accumsan purus sem sed nisl. Suspendisse a justo lobortis, imperdiet mi et, porta augue. Nulla vitae sem nulla. Ut hendrerit purus sed euismod lacinia. Mauris porta, </a:t>
            </a:r>
          </a:p>
        </p:txBody>
      </p:sp>
      <p:sp>
        <p:nvSpPr>
          <p:cNvPr id="12" name="Rectangle 11"/>
          <p:cNvSpPr/>
          <p:nvPr/>
        </p:nvSpPr>
        <p:spPr>
          <a:xfrm>
            <a:off x="275772" y="0"/>
            <a:ext cx="41148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accent1"/>
              </a:solidFill>
            </a:endParaRPr>
          </a:p>
        </p:txBody>
      </p:sp>
      <p:sp>
        <p:nvSpPr>
          <p:cNvPr id="14" name="Rectangle 13"/>
          <p:cNvSpPr/>
          <p:nvPr/>
        </p:nvSpPr>
        <p:spPr>
          <a:xfrm>
            <a:off x="820681" y="1567103"/>
            <a:ext cx="3122669" cy="1569660"/>
          </a:xfrm>
          <a:prstGeom prst="rect">
            <a:avLst/>
          </a:prstGeom>
        </p:spPr>
        <p:txBody>
          <a:bodyPr wrap="square">
            <a:spAutoFit/>
          </a:bodyPr>
          <a:lstStyle/>
          <a:p>
            <a:r>
              <a:rPr lang="en-US" sz="1600" dirty="0">
                <a:solidFill>
                  <a:schemeClr val="accent1"/>
                </a:solidFill>
                <a:latin typeface="Calibri Light" panose="020F0302020204030204" pitchFamily="34" charset="0"/>
              </a:rPr>
              <a:t>Mauris varius mi, condimentum accumsan purus sem sed nisl. Suspendisse a justo lobortis, imperdiet mi et, porta augue. Nulla vitae sem nulla. Ut hendrerit purus sed euismod lacinia. Mauris porta, </a:t>
            </a:r>
          </a:p>
        </p:txBody>
      </p:sp>
      <p:sp>
        <p:nvSpPr>
          <p:cNvPr id="15" name="Rectangle 14"/>
          <p:cNvSpPr/>
          <p:nvPr/>
        </p:nvSpPr>
        <p:spPr>
          <a:xfrm>
            <a:off x="820681" y="3276600"/>
            <a:ext cx="2036135" cy="400110"/>
          </a:xfrm>
          <a:prstGeom prst="rect">
            <a:avLst/>
          </a:prstGeom>
        </p:spPr>
        <p:txBody>
          <a:bodyPr wrap="none">
            <a:spAutoFit/>
          </a:bodyPr>
          <a:lstStyle/>
          <a:p>
            <a:r>
              <a:rPr lang="en-US" sz="2000" b="1" dirty="0">
                <a:solidFill>
                  <a:schemeClr val="accent1"/>
                </a:solidFill>
                <a:latin typeface="Arial" panose="020B0604020202020204" pitchFamily="34" charset="0"/>
                <a:cs typeface="Arial" panose="020B0604020202020204" pitchFamily="34" charset="0"/>
              </a:rPr>
              <a:t>How They Do It</a:t>
            </a:r>
          </a:p>
        </p:txBody>
      </p:sp>
      <p:sp>
        <p:nvSpPr>
          <p:cNvPr id="16" name="Rectangle 15"/>
          <p:cNvSpPr/>
          <p:nvPr/>
        </p:nvSpPr>
        <p:spPr>
          <a:xfrm>
            <a:off x="820681" y="3612862"/>
            <a:ext cx="3065519" cy="2308324"/>
          </a:xfrm>
          <a:prstGeom prst="rect">
            <a:avLst/>
          </a:prstGeom>
        </p:spPr>
        <p:txBody>
          <a:bodyPr wrap="square">
            <a:spAutoFit/>
          </a:bodyPr>
          <a:lstStyle/>
          <a:p>
            <a:r>
              <a:rPr lang="en-US" sz="1600" dirty="0" smtClean="0">
                <a:solidFill>
                  <a:schemeClr val="accent1"/>
                </a:solidFill>
                <a:latin typeface="Calibri Light" panose="020F0302020204030204" pitchFamily="34" charset="0"/>
              </a:rPr>
              <a:t>Mauris varius miaccumsan purus sem sed nisl. </a:t>
            </a:r>
            <a:endParaRPr lang="en-US" sz="1600" dirty="0">
              <a:solidFill>
                <a:schemeClr val="accent1"/>
              </a:solidFill>
              <a:latin typeface="Calibri Light" panose="020F0302020204030204" pitchFamily="34" charset="0"/>
            </a:endParaRPr>
          </a:p>
          <a:p>
            <a:r>
              <a:rPr lang="en-US" sz="1600" dirty="0">
                <a:solidFill>
                  <a:schemeClr val="accent1"/>
                </a:solidFill>
                <a:latin typeface="Calibri Light" panose="020F0302020204030204" pitchFamily="34" charset="0"/>
              </a:rPr>
              <a:t>Sed quis urna nec lectus convallis laoreet. Nulla eget hendrerit nunc, id ullamcorper nibh. Praesent placerat eleifend massa, et condimentum turpis semper eget. Praesent in turpis </a:t>
            </a:r>
            <a:r>
              <a:rPr lang="en-US" sz="1600" dirty="0" smtClean="0">
                <a:solidFill>
                  <a:schemeClr val="accent1"/>
                </a:solidFill>
                <a:latin typeface="Calibri Light" panose="020F0302020204030204" pitchFamily="34" charset="0"/>
              </a:rPr>
              <a:t>vestibulum. </a:t>
            </a:r>
            <a:endParaRPr lang="en-US" sz="1600" dirty="0">
              <a:solidFill>
                <a:schemeClr val="accent1"/>
              </a:solidFill>
              <a:latin typeface="Calibri Light" panose="020F0302020204030204" pitchFamily="34" charset="0"/>
            </a:endParaRPr>
          </a:p>
          <a:p>
            <a:endParaRPr lang="en-US" sz="1600" dirty="0">
              <a:solidFill>
                <a:schemeClr val="accent1"/>
              </a:solidFill>
              <a:latin typeface="Calibri Light" panose="020F0302020204030204" pitchFamily="34" charset="0"/>
            </a:endParaRPr>
          </a:p>
        </p:txBody>
      </p:sp>
      <p:sp>
        <p:nvSpPr>
          <p:cNvPr id="18" name="Rectangle 17"/>
          <p:cNvSpPr/>
          <p:nvPr/>
        </p:nvSpPr>
        <p:spPr>
          <a:xfrm>
            <a:off x="3483199" y="6161088"/>
            <a:ext cx="748394" cy="307777"/>
          </a:xfrm>
          <a:prstGeom prst="rect">
            <a:avLst/>
          </a:prstGeom>
        </p:spPr>
        <p:txBody>
          <a:bodyPr wrap="square">
            <a:spAutoFit/>
          </a:bodyPr>
          <a:lstStyle/>
          <a:p>
            <a:r>
              <a:rPr lang="en-US" sz="1400" dirty="0">
                <a:solidFill>
                  <a:schemeClr val="accent1"/>
                </a:solidFill>
              </a:rPr>
              <a:t>8 of 21</a:t>
            </a:r>
          </a:p>
        </p:txBody>
      </p:sp>
      <p:sp>
        <p:nvSpPr>
          <p:cNvPr id="13" name="TextBox 12"/>
          <p:cNvSpPr txBox="1"/>
          <p:nvPr/>
        </p:nvSpPr>
        <p:spPr>
          <a:xfrm>
            <a:off x="783772" y="591788"/>
            <a:ext cx="3285008" cy="759375"/>
          </a:xfrm>
          <a:prstGeom prst="rect">
            <a:avLst/>
          </a:prstGeom>
          <a:noFill/>
        </p:spPr>
        <p:txBody>
          <a:bodyPr wrap="square" rtlCol="0">
            <a:spAutoFit/>
          </a:bodyPr>
          <a:lstStyle/>
          <a:p>
            <a:pPr>
              <a:lnSpc>
                <a:spcPts val="5550"/>
              </a:lnSpc>
            </a:pPr>
            <a:r>
              <a:rPr lang="en-US" sz="4400" b="1" dirty="0">
                <a:solidFill>
                  <a:schemeClr val="accent1"/>
                </a:solidFill>
                <a:latin typeface="Arial" panose="020B0604020202020204" pitchFamily="34" charset="0"/>
                <a:cs typeface="Arial" panose="020B0604020202020204" pitchFamily="34" charset="0"/>
              </a:rPr>
              <a:t>THE MUSE</a:t>
            </a:r>
          </a:p>
        </p:txBody>
      </p:sp>
      <p:sp>
        <p:nvSpPr>
          <p:cNvPr id="17" name="Rectangle 16"/>
          <p:cNvSpPr/>
          <p:nvPr/>
        </p:nvSpPr>
        <p:spPr>
          <a:xfrm>
            <a:off x="801631" y="1171244"/>
            <a:ext cx="2411750" cy="369332"/>
          </a:xfrm>
          <a:prstGeom prst="rect">
            <a:avLst/>
          </a:prstGeom>
        </p:spPr>
        <p:txBody>
          <a:bodyPr wrap="none">
            <a:spAutoFit/>
          </a:bodyPr>
          <a:lstStyle/>
          <a:p>
            <a:r>
              <a:rPr lang="en-US" sz="1800" b="1" dirty="0">
                <a:solidFill>
                  <a:schemeClr val="accent1"/>
                </a:solidFill>
                <a:latin typeface="Arial" panose="020B0604020202020204" pitchFamily="34" charset="0"/>
                <a:cs typeface="Arial" panose="020B0604020202020204" pitchFamily="34" charset="0"/>
              </a:rPr>
              <a:t>TAKING THE PULSE</a:t>
            </a:r>
          </a:p>
        </p:txBody>
      </p:sp>
    </p:spTree>
    <p:extLst>
      <p:ext uri="{BB962C8B-B14F-4D97-AF65-F5344CB8AC3E}">
        <p14:creationId xmlns:p14="http://schemas.microsoft.com/office/powerpoint/2010/main" val="37623082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duotone>
              <a:prstClr val="black"/>
              <a:srgbClr val="D9C3A5">
                <a:tint val="50000"/>
                <a:satMod val="180000"/>
              </a:srgbClr>
            </a:duotone>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2500" r="12500" b="1112"/>
          <a:stretch/>
        </p:blipFill>
        <p:spPr>
          <a:xfrm>
            <a:off x="0" y="0"/>
            <a:ext cx="9144000" cy="6858000"/>
          </a:xfrm>
          <a:prstGeom prst="rect">
            <a:avLst/>
          </a:prstGeom>
        </p:spPr>
      </p:pic>
      <p:sp>
        <p:nvSpPr>
          <p:cNvPr id="5" name="Rectangle 4"/>
          <p:cNvSpPr/>
          <p:nvPr/>
        </p:nvSpPr>
        <p:spPr>
          <a:xfrm>
            <a:off x="4572000" y="0"/>
            <a:ext cx="4114800" cy="685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 name="Rectangle 2"/>
          <p:cNvSpPr/>
          <p:nvPr/>
        </p:nvSpPr>
        <p:spPr>
          <a:xfrm>
            <a:off x="0" y="744946"/>
            <a:ext cx="9144000" cy="931453"/>
          </a:xfrm>
          <a:prstGeom prst="rect">
            <a:avLst/>
          </a:prstGeom>
          <a:solidFill>
            <a:srgbClr val="DAD3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 name="TextBox 5"/>
          <p:cNvSpPr txBox="1"/>
          <p:nvPr/>
        </p:nvSpPr>
        <p:spPr>
          <a:xfrm>
            <a:off x="1447800" y="830984"/>
            <a:ext cx="6038849" cy="759375"/>
          </a:xfrm>
          <a:prstGeom prst="rect">
            <a:avLst/>
          </a:prstGeom>
          <a:noFill/>
        </p:spPr>
        <p:txBody>
          <a:bodyPr wrap="square" rtlCol="0">
            <a:spAutoFit/>
          </a:bodyPr>
          <a:lstStyle/>
          <a:p>
            <a:pPr>
              <a:lnSpc>
                <a:spcPts val="5550"/>
              </a:lnSpc>
            </a:pPr>
            <a:r>
              <a:rPr lang="en-US" sz="4400" b="1" dirty="0">
                <a:solidFill>
                  <a:schemeClr val="accent3"/>
                </a:solidFill>
                <a:latin typeface="Arial" panose="020B0604020202020204" pitchFamily="34" charset="0"/>
                <a:cs typeface="Arial" panose="020B0604020202020204" pitchFamily="34" charset="0"/>
              </a:rPr>
              <a:t>ALLOWING FOR LIFE</a:t>
            </a:r>
          </a:p>
        </p:txBody>
      </p:sp>
      <p:sp>
        <p:nvSpPr>
          <p:cNvPr id="8" name="Rectangle 7"/>
          <p:cNvSpPr/>
          <p:nvPr/>
        </p:nvSpPr>
        <p:spPr>
          <a:xfrm>
            <a:off x="5123090" y="2234721"/>
            <a:ext cx="3182710" cy="3182794"/>
          </a:xfrm>
          <a:prstGeom prst="rect">
            <a:avLst/>
          </a:prstGeom>
        </p:spPr>
        <p:txBody>
          <a:bodyPr wrap="square">
            <a:spAutoFit/>
          </a:bodyPr>
          <a:lstStyle/>
          <a:p>
            <a:pPr>
              <a:lnSpc>
                <a:spcPts val="2200"/>
              </a:lnSpc>
            </a:pPr>
            <a:r>
              <a:rPr lang="en-US" sz="1700" dirty="0">
                <a:solidFill>
                  <a:schemeClr val="accent2"/>
                </a:solidFill>
              </a:rPr>
              <a:t>Aenean porttitor aliquet quam, sit amet tristique ipsum semper at. Aliquam pellentesque finibus luctus. Duis et metus lectus. Nunc eget neque sem. Quisque vitae ipsum a dui vehicula semper. Pellentesque fringilla non sapien nec aliquet. Curabitur sodales lectus id turpis venenatis condimentum. Duis posuere leo vel ultrices tempor. </a:t>
            </a:r>
          </a:p>
        </p:txBody>
      </p:sp>
      <p:sp>
        <p:nvSpPr>
          <p:cNvPr id="7" name="Rectangle 6"/>
          <p:cNvSpPr/>
          <p:nvPr/>
        </p:nvSpPr>
        <p:spPr>
          <a:xfrm>
            <a:off x="7486649" y="6248400"/>
            <a:ext cx="819151" cy="307777"/>
          </a:xfrm>
          <a:prstGeom prst="rect">
            <a:avLst/>
          </a:prstGeom>
        </p:spPr>
        <p:txBody>
          <a:bodyPr wrap="square">
            <a:spAutoFit/>
          </a:bodyPr>
          <a:lstStyle/>
          <a:p>
            <a:pPr algn="ctr"/>
            <a:r>
              <a:rPr lang="en-US" sz="1400" dirty="0">
                <a:solidFill>
                  <a:schemeClr val="accent2"/>
                </a:solidFill>
              </a:rPr>
              <a:t>9 of 21</a:t>
            </a:r>
          </a:p>
        </p:txBody>
      </p:sp>
    </p:spTree>
    <p:extLst>
      <p:ext uri="{BB962C8B-B14F-4D97-AF65-F5344CB8AC3E}">
        <p14:creationId xmlns:p14="http://schemas.microsoft.com/office/powerpoint/2010/main" val="187528912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Photo &amp; Text Flat">
      <a:dk1>
        <a:sysClr val="windowText" lastClr="000000"/>
      </a:dk1>
      <a:lt1>
        <a:sysClr val="window" lastClr="FFFFFF"/>
      </a:lt1>
      <a:dk2>
        <a:srgbClr val="1F497D"/>
      </a:dk2>
      <a:lt2>
        <a:srgbClr val="EEECE1"/>
      </a:lt2>
      <a:accent1>
        <a:srgbClr val="BF3119"/>
      </a:accent1>
      <a:accent2>
        <a:srgbClr val="DAD3CB"/>
      </a:accent2>
      <a:accent3>
        <a:srgbClr val="353130"/>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9F95F81D1F2D948A37F17C7EDBDC5AC" ma:contentTypeVersion="0" ma:contentTypeDescription="Crie um novo documento." ma:contentTypeScope="" ma:versionID="f4eac648619f398b2620d90a2e63841c">
  <xsd:schema xmlns:xsd="http://www.w3.org/2001/XMLSchema" xmlns:xs="http://www.w3.org/2001/XMLSchema" xmlns:p="http://schemas.microsoft.com/office/2006/metadata/properties" targetNamespace="http://schemas.microsoft.com/office/2006/metadata/properties" ma:root="true" ma:fieldsID="acb358bd3c4937f8c29cf3e1e72186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A664FAB-7CBD-4323-BAE2-EB2C1C4ED39F}"/>
</file>

<file path=customXml/itemProps2.xml><?xml version="1.0" encoding="utf-8"?>
<ds:datastoreItem xmlns:ds="http://schemas.openxmlformats.org/officeDocument/2006/customXml" ds:itemID="{DE43AE57-92E0-4655-B62F-5D403F37CB3F}"/>
</file>

<file path=customXml/itemProps3.xml><?xml version="1.0" encoding="utf-8"?>
<ds:datastoreItem xmlns:ds="http://schemas.openxmlformats.org/officeDocument/2006/customXml" ds:itemID="{DACA4668-2C5D-4994-AD7B-75F0AA51463E}"/>
</file>

<file path=docProps/app.xml><?xml version="1.0" encoding="utf-8"?>
<Properties xmlns="http://schemas.openxmlformats.org/officeDocument/2006/extended-properties" xmlns:vt="http://schemas.openxmlformats.org/officeDocument/2006/docPropsVTypes">
  <Template/>
  <TotalTime>5888</TotalTime>
  <Words>1132</Words>
  <Application>Microsoft Macintosh PowerPoint</Application>
  <PresentationFormat>On-screen Show (4:3)</PresentationFormat>
  <Paragraphs>117</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SlideModel</Manager>
  <Company>SlideModel</Company>
  <LinksUpToDate>false</LinksUpToDate>
  <SharedDoc>false</SharedDoc>
  <HyperlinkBase>http://slidemodel.com/</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SlideModel PowerPoint</dc:title>
  <dc:subject>SlideModel PowerPoint</dc:subject>
  <dc:creator>SlideModel</dc:creator>
  <cp:keywords>powerpoint, powerpoint templates</cp:keywords>
  <dc:description>SlideModel PowerPoint</dc:description>
  <cp:lastModifiedBy>German Viera</cp:lastModifiedBy>
  <cp:revision>134</cp:revision>
  <dcterms:created xsi:type="dcterms:W3CDTF">2013-09-12T13:05:01Z</dcterms:created>
  <dcterms:modified xsi:type="dcterms:W3CDTF">2016-03-07T18:04:06Z</dcterms:modified>
  <cp:category>SlideModel Templates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0x010100A9F95F81D1F2D948A37F17C7EDBDC5AC</vt:lpwstr>
  </property>
</Properties>
</file>

<file path=docProps/thumbnail.jpeg>
</file>